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25"/>
  </p:notesMasterIdLst>
  <p:sldIdLst>
    <p:sldId id="256" r:id="rId2"/>
    <p:sldId id="257" r:id="rId3"/>
    <p:sldId id="381" r:id="rId4"/>
    <p:sldId id="258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88"/>
    <p:restoredTop sz="97248"/>
  </p:normalViewPr>
  <p:slideViewPr>
    <p:cSldViewPr snapToGrid="0" snapToObjects="1">
      <p:cViewPr varScale="1">
        <p:scale>
          <a:sx n="174" d="100"/>
          <a:sy n="17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8BB84-62BE-4C4F-9226-12D19A739C4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07DA8DB9-D4B3-4FE3-8A80-4CD97DD93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rgbClr val="C00000"/>
              </a:solidFill>
            </a:rPr>
            <a:t>Linear Model for Regression</a:t>
          </a:r>
          <a:endParaRPr lang="en-US" dirty="0">
            <a:solidFill>
              <a:srgbClr val="C00000"/>
            </a:solidFill>
          </a:endParaRPr>
        </a:p>
      </dgm:t>
    </dgm:pt>
    <dgm:pt modelId="{459E81D8-44E3-489A-81E5-52628C51CE2C}" type="parTrans" cxnId="{7B4823ED-8BCD-4B1F-B2A9-BFBB71D84AB5}">
      <dgm:prSet/>
      <dgm:spPr/>
      <dgm:t>
        <a:bodyPr/>
        <a:lstStyle/>
        <a:p>
          <a:endParaRPr lang="en-US"/>
        </a:p>
      </dgm:t>
    </dgm:pt>
    <dgm:pt modelId="{45AEEDB2-4108-4D19-8E51-86D0F37D855C}" type="sibTrans" cxnId="{7B4823ED-8BCD-4B1F-B2A9-BFBB71D84AB5}">
      <dgm:prSet/>
      <dgm:spPr/>
      <dgm:t>
        <a:bodyPr/>
        <a:lstStyle/>
        <a:p>
          <a:endParaRPr lang="en-US"/>
        </a:p>
      </dgm:t>
    </dgm:pt>
    <dgm:pt modelId="{4B934BB6-B82E-4CC2-8F99-E95A552982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Linear Model for Classification</a:t>
          </a:r>
          <a:endParaRPr lang="en-US"/>
        </a:p>
      </dgm:t>
    </dgm:pt>
    <dgm:pt modelId="{1808EC3C-87FE-4DE1-972E-54061CF6F9C4}" type="parTrans" cxnId="{933FC3EE-B9EE-4473-8144-6A073CC015CC}">
      <dgm:prSet/>
      <dgm:spPr/>
      <dgm:t>
        <a:bodyPr/>
        <a:lstStyle/>
        <a:p>
          <a:endParaRPr lang="en-US"/>
        </a:p>
      </dgm:t>
    </dgm:pt>
    <dgm:pt modelId="{D70B4A90-3E49-44D1-BF6E-CA5380D1BE55}" type="sibTrans" cxnId="{933FC3EE-B9EE-4473-8144-6A073CC015CC}">
      <dgm:prSet/>
      <dgm:spPr/>
      <dgm:t>
        <a:bodyPr/>
        <a:lstStyle/>
        <a:p>
          <a:endParaRPr lang="en-US"/>
        </a:p>
      </dgm:t>
    </dgm:pt>
    <dgm:pt modelId="{357FA224-FA32-4056-A879-BE0DB4D158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Linear Models in Scikit-Learn </a:t>
          </a:r>
          <a:endParaRPr lang="en-US" dirty="0"/>
        </a:p>
      </dgm:t>
    </dgm:pt>
    <dgm:pt modelId="{ED839FDF-5176-4703-86B5-44BDCEB69725}" type="parTrans" cxnId="{5C32F1CE-C728-4672-ACAA-217CAE28B2B2}">
      <dgm:prSet/>
      <dgm:spPr/>
      <dgm:t>
        <a:bodyPr/>
        <a:lstStyle/>
        <a:p>
          <a:endParaRPr lang="en-US"/>
        </a:p>
      </dgm:t>
    </dgm:pt>
    <dgm:pt modelId="{DFC29B46-FB7C-4B38-B06B-5E0593D2134C}" type="sibTrans" cxnId="{5C32F1CE-C728-4672-ACAA-217CAE28B2B2}">
      <dgm:prSet/>
      <dgm:spPr/>
      <dgm:t>
        <a:bodyPr/>
        <a:lstStyle/>
        <a:p>
          <a:endParaRPr lang="en-US"/>
        </a:p>
      </dgm:t>
    </dgm:pt>
    <dgm:pt modelId="{897EE0BC-5E3F-44D9-B56D-87ACF0F484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Week 2 Homework </a:t>
          </a:r>
          <a:endParaRPr lang="en-US" dirty="0"/>
        </a:p>
      </dgm:t>
    </dgm:pt>
    <dgm:pt modelId="{431D95C2-B8E8-46EB-AA69-0BE82F9361FE}" type="parTrans" cxnId="{7EE0D782-7BA6-45AA-9B5B-F02AD6F641E1}">
      <dgm:prSet/>
      <dgm:spPr/>
      <dgm:t>
        <a:bodyPr/>
        <a:lstStyle/>
        <a:p>
          <a:endParaRPr lang="en-US"/>
        </a:p>
      </dgm:t>
    </dgm:pt>
    <dgm:pt modelId="{42B06810-7538-4534-8DE9-9F93086B4014}" type="sibTrans" cxnId="{7EE0D782-7BA6-45AA-9B5B-F02AD6F641E1}">
      <dgm:prSet/>
      <dgm:spPr/>
      <dgm:t>
        <a:bodyPr/>
        <a:lstStyle/>
        <a:p>
          <a:endParaRPr lang="en-US"/>
        </a:p>
      </dgm:t>
    </dgm:pt>
    <dgm:pt modelId="{8061F0AF-224D-47A4-B12D-B029FE85F032}" type="pres">
      <dgm:prSet presAssocID="{83F8BB84-62BE-4C4F-9226-12D19A739C4B}" presName="root" presStyleCnt="0">
        <dgm:presLayoutVars>
          <dgm:dir/>
          <dgm:resizeHandles val="exact"/>
        </dgm:presLayoutVars>
      </dgm:prSet>
      <dgm:spPr/>
    </dgm:pt>
    <dgm:pt modelId="{0695428B-EEDD-48E7-BD2A-40569192B7AC}" type="pres">
      <dgm:prSet presAssocID="{07DA8DB9-D4B3-4FE3-8A80-4CD97DD9367E}" presName="compNode" presStyleCnt="0"/>
      <dgm:spPr/>
    </dgm:pt>
    <dgm:pt modelId="{277DA84B-3DA8-4924-A9BB-9D730AD45CF3}" type="pres">
      <dgm:prSet presAssocID="{07DA8DB9-D4B3-4FE3-8A80-4CD97DD9367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0BDE67A-78AC-45E6-9CAE-EACAEFAB3939}" type="pres">
      <dgm:prSet presAssocID="{07DA8DB9-D4B3-4FE3-8A80-4CD97DD9367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AC3B069-727E-4E41-9DEB-35F3EDAA59A1}" type="pres">
      <dgm:prSet presAssocID="{07DA8DB9-D4B3-4FE3-8A80-4CD97DD9367E}" presName="spaceRect" presStyleCnt="0"/>
      <dgm:spPr/>
    </dgm:pt>
    <dgm:pt modelId="{7E39F90E-B04D-4E88-AC4C-99C209A0372F}" type="pres">
      <dgm:prSet presAssocID="{07DA8DB9-D4B3-4FE3-8A80-4CD97DD9367E}" presName="textRect" presStyleLbl="revTx" presStyleIdx="0" presStyleCnt="4">
        <dgm:presLayoutVars>
          <dgm:chMax val="1"/>
          <dgm:chPref val="1"/>
        </dgm:presLayoutVars>
      </dgm:prSet>
      <dgm:spPr/>
    </dgm:pt>
    <dgm:pt modelId="{FCC3856E-0CC1-42F8-BF96-85ED12E6E335}" type="pres">
      <dgm:prSet presAssocID="{45AEEDB2-4108-4D19-8E51-86D0F37D855C}" presName="sibTrans" presStyleCnt="0"/>
      <dgm:spPr/>
    </dgm:pt>
    <dgm:pt modelId="{DF164D53-5198-4B43-8BE0-A3BFA4D073AF}" type="pres">
      <dgm:prSet presAssocID="{4B934BB6-B82E-4CC2-8F99-E95A552982F6}" presName="compNode" presStyleCnt="0"/>
      <dgm:spPr/>
    </dgm:pt>
    <dgm:pt modelId="{D8E36C11-25C0-433A-98B3-A5052D41D921}" type="pres">
      <dgm:prSet presAssocID="{4B934BB6-B82E-4CC2-8F99-E95A552982F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EE984D9-5FD8-4330-9F73-B95341107D91}" type="pres">
      <dgm:prSet presAssocID="{4B934BB6-B82E-4CC2-8F99-E95A552982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E2661B1-BDD8-40D4-9B5F-8B7ACF3E239F}" type="pres">
      <dgm:prSet presAssocID="{4B934BB6-B82E-4CC2-8F99-E95A552982F6}" presName="spaceRect" presStyleCnt="0"/>
      <dgm:spPr/>
    </dgm:pt>
    <dgm:pt modelId="{AECAE68F-F9A5-4C8C-920B-60F5E3ABD04D}" type="pres">
      <dgm:prSet presAssocID="{4B934BB6-B82E-4CC2-8F99-E95A552982F6}" presName="textRect" presStyleLbl="revTx" presStyleIdx="1" presStyleCnt="4">
        <dgm:presLayoutVars>
          <dgm:chMax val="1"/>
          <dgm:chPref val="1"/>
        </dgm:presLayoutVars>
      </dgm:prSet>
      <dgm:spPr/>
    </dgm:pt>
    <dgm:pt modelId="{A361C589-EAD3-4980-85D5-D01962050CBB}" type="pres">
      <dgm:prSet presAssocID="{D70B4A90-3E49-44D1-BF6E-CA5380D1BE55}" presName="sibTrans" presStyleCnt="0"/>
      <dgm:spPr/>
    </dgm:pt>
    <dgm:pt modelId="{8EBEDE2C-2EAF-4FA9-AD37-B3B74E697A72}" type="pres">
      <dgm:prSet presAssocID="{357FA224-FA32-4056-A879-BE0DB4D158FA}" presName="compNode" presStyleCnt="0"/>
      <dgm:spPr/>
    </dgm:pt>
    <dgm:pt modelId="{61945F71-55DB-42A3-8A10-913F44F5A655}" type="pres">
      <dgm:prSet presAssocID="{357FA224-FA32-4056-A879-BE0DB4D158F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5A3DAF7-6E53-4CA7-A7EC-55C5C7FE629D}" type="pres">
      <dgm:prSet presAssocID="{357FA224-FA32-4056-A879-BE0DB4D158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E380C62-6AA0-4C92-B0C4-0FCC1B090C57}" type="pres">
      <dgm:prSet presAssocID="{357FA224-FA32-4056-A879-BE0DB4D158FA}" presName="spaceRect" presStyleCnt="0"/>
      <dgm:spPr/>
    </dgm:pt>
    <dgm:pt modelId="{A967C355-5A5D-4B70-9C0D-97022D6B4E9D}" type="pres">
      <dgm:prSet presAssocID="{357FA224-FA32-4056-A879-BE0DB4D158FA}" presName="textRect" presStyleLbl="revTx" presStyleIdx="2" presStyleCnt="4">
        <dgm:presLayoutVars>
          <dgm:chMax val="1"/>
          <dgm:chPref val="1"/>
        </dgm:presLayoutVars>
      </dgm:prSet>
      <dgm:spPr/>
    </dgm:pt>
    <dgm:pt modelId="{438FBA54-9E1D-4A5E-A7EA-3E902F63A9F4}" type="pres">
      <dgm:prSet presAssocID="{DFC29B46-FB7C-4B38-B06B-5E0593D2134C}" presName="sibTrans" presStyleCnt="0"/>
      <dgm:spPr/>
    </dgm:pt>
    <dgm:pt modelId="{13774389-6754-41BD-BBBA-18C6AB457B99}" type="pres">
      <dgm:prSet presAssocID="{897EE0BC-5E3F-44D9-B56D-87ACF0F484AE}" presName="compNode" presStyleCnt="0"/>
      <dgm:spPr/>
    </dgm:pt>
    <dgm:pt modelId="{ECFC57E2-2F4E-4122-8066-6E0E7AFC8A5B}" type="pres">
      <dgm:prSet presAssocID="{897EE0BC-5E3F-44D9-B56D-87ACF0F484AE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16B7DA8-7AA2-40A8-9888-5E0D4AD8687D}" type="pres">
      <dgm:prSet presAssocID="{897EE0BC-5E3F-44D9-B56D-87ACF0F484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4977913A-3BC2-483F-B8C9-9B93C0A25FD7}" type="pres">
      <dgm:prSet presAssocID="{897EE0BC-5E3F-44D9-B56D-87ACF0F484AE}" presName="spaceRect" presStyleCnt="0"/>
      <dgm:spPr/>
    </dgm:pt>
    <dgm:pt modelId="{4BD81285-3D7D-40AF-B0A4-BCB54E9C9A5E}" type="pres">
      <dgm:prSet presAssocID="{897EE0BC-5E3F-44D9-B56D-87ACF0F484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23B922F-EC4F-45D4-BCD1-145441E5967D}" type="presOf" srcId="{83F8BB84-62BE-4C4F-9226-12D19A739C4B}" destId="{8061F0AF-224D-47A4-B12D-B029FE85F032}" srcOrd="0" destOrd="0" presId="urn:microsoft.com/office/officeart/2018/5/layout/IconLeafLabelList"/>
    <dgm:cxn modelId="{7EE0D782-7BA6-45AA-9B5B-F02AD6F641E1}" srcId="{83F8BB84-62BE-4C4F-9226-12D19A739C4B}" destId="{897EE0BC-5E3F-44D9-B56D-87ACF0F484AE}" srcOrd="3" destOrd="0" parTransId="{431D95C2-B8E8-46EB-AA69-0BE82F9361FE}" sibTransId="{42B06810-7538-4534-8DE9-9F93086B4014}"/>
    <dgm:cxn modelId="{2EDD62BC-416B-4A65-A10A-2867451D3EB2}" type="presOf" srcId="{897EE0BC-5E3F-44D9-B56D-87ACF0F484AE}" destId="{4BD81285-3D7D-40AF-B0A4-BCB54E9C9A5E}" srcOrd="0" destOrd="0" presId="urn:microsoft.com/office/officeart/2018/5/layout/IconLeafLabelList"/>
    <dgm:cxn modelId="{8B0FA2BE-D9F9-4B1A-BCFE-838F1F5A5BAD}" type="presOf" srcId="{07DA8DB9-D4B3-4FE3-8A80-4CD97DD9367E}" destId="{7E39F90E-B04D-4E88-AC4C-99C209A0372F}" srcOrd="0" destOrd="0" presId="urn:microsoft.com/office/officeart/2018/5/layout/IconLeafLabelList"/>
    <dgm:cxn modelId="{6A03C9C4-C848-4CC8-84BC-9A1C2682ABA4}" type="presOf" srcId="{4B934BB6-B82E-4CC2-8F99-E95A552982F6}" destId="{AECAE68F-F9A5-4C8C-920B-60F5E3ABD04D}" srcOrd="0" destOrd="0" presId="urn:microsoft.com/office/officeart/2018/5/layout/IconLeafLabelList"/>
    <dgm:cxn modelId="{5C32F1CE-C728-4672-ACAA-217CAE28B2B2}" srcId="{83F8BB84-62BE-4C4F-9226-12D19A739C4B}" destId="{357FA224-FA32-4056-A879-BE0DB4D158FA}" srcOrd="2" destOrd="0" parTransId="{ED839FDF-5176-4703-86B5-44BDCEB69725}" sibTransId="{DFC29B46-FB7C-4B38-B06B-5E0593D2134C}"/>
    <dgm:cxn modelId="{7B4823ED-8BCD-4B1F-B2A9-BFBB71D84AB5}" srcId="{83F8BB84-62BE-4C4F-9226-12D19A739C4B}" destId="{07DA8DB9-D4B3-4FE3-8A80-4CD97DD9367E}" srcOrd="0" destOrd="0" parTransId="{459E81D8-44E3-489A-81E5-52628C51CE2C}" sibTransId="{45AEEDB2-4108-4D19-8E51-86D0F37D855C}"/>
    <dgm:cxn modelId="{933FC3EE-B9EE-4473-8144-6A073CC015CC}" srcId="{83F8BB84-62BE-4C4F-9226-12D19A739C4B}" destId="{4B934BB6-B82E-4CC2-8F99-E95A552982F6}" srcOrd="1" destOrd="0" parTransId="{1808EC3C-87FE-4DE1-972E-54061CF6F9C4}" sibTransId="{D70B4A90-3E49-44D1-BF6E-CA5380D1BE55}"/>
    <dgm:cxn modelId="{5B58EBF4-22E4-4BF5-BB50-AF6213568ECF}" type="presOf" srcId="{357FA224-FA32-4056-A879-BE0DB4D158FA}" destId="{A967C355-5A5D-4B70-9C0D-97022D6B4E9D}" srcOrd="0" destOrd="0" presId="urn:microsoft.com/office/officeart/2018/5/layout/IconLeafLabelList"/>
    <dgm:cxn modelId="{4577CABD-63EA-4868-A8A1-CBC4EC0C3098}" type="presParOf" srcId="{8061F0AF-224D-47A4-B12D-B029FE85F032}" destId="{0695428B-EEDD-48E7-BD2A-40569192B7AC}" srcOrd="0" destOrd="0" presId="urn:microsoft.com/office/officeart/2018/5/layout/IconLeafLabelList"/>
    <dgm:cxn modelId="{E8B5582D-5A60-4509-9067-BB9EC5A1D506}" type="presParOf" srcId="{0695428B-EEDD-48E7-BD2A-40569192B7AC}" destId="{277DA84B-3DA8-4924-A9BB-9D730AD45CF3}" srcOrd="0" destOrd="0" presId="urn:microsoft.com/office/officeart/2018/5/layout/IconLeafLabelList"/>
    <dgm:cxn modelId="{59F9E7A6-0F1B-457F-A7F3-2E223D34ACBC}" type="presParOf" srcId="{0695428B-EEDD-48E7-BD2A-40569192B7AC}" destId="{40BDE67A-78AC-45E6-9CAE-EACAEFAB3939}" srcOrd="1" destOrd="0" presId="urn:microsoft.com/office/officeart/2018/5/layout/IconLeafLabelList"/>
    <dgm:cxn modelId="{46F18C60-868E-483C-BB9A-5AE85383DB29}" type="presParOf" srcId="{0695428B-EEDD-48E7-BD2A-40569192B7AC}" destId="{BAC3B069-727E-4E41-9DEB-35F3EDAA59A1}" srcOrd="2" destOrd="0" presId="urn:microsoft.com/office/officeart/2018/5/layout/IconLeafLabelList"/>
    <dgm:cxn modelId="{1387A8C4-EB14-4AD4-81DA-B6242F8C9CD6}" type="presParOf" srcId="{0695428B-EEDD-48E7-BD2A-40569192B7AC}" destId="{7E39F90E-B04D-4E88-AC4C-99C209A0372F}" srcOrd="3" destOrd="0" presId="urn:microsoft.com/office/officeart/2018/5/layout/IconLeafLabelList"/>
    <dgm:cxn modelId="{01CAF2DA-F2D5-4276-A8A9-5E8377ABE3E0}" type="presParOf" srcId="{8061F0AF-224D-47A4-B12D-B029FE85F032}" destId="{FCC3856E-0CC1-42F8-BF96-85ED12E6E335}" srcOrd="1" destOrd="0" presId="urn:microsoft.com/office/officeart/2018/5/layout/IconLeafLabelList"/>
    <dgm:cxn modelId="{3A84A48D-F77F-478D-BA8A-0F5CE861FEBB}" type="presParOf" srcId="{8061F0AF-224D-47A4-B12D-B029FE85F032}" destId="{DF164D53-5198-4B43-8BE0-A3BFA4D073AF}" srcOrd="2" destOrd="0" presId="urn:microsoft.com/office/officeart/2018/5/layout/IconLeafLabelList"/>
    <dgm:cxn modelId="{7D5ECCEB-8C20-4AAC-961F-783D95DF9D70}" type="presParOf" srcId="{DF164D53-5198-4B43-8BE0-A3BFA4D073AF}" destId="{D8E36C11-25C0-433A-98B3-A5052D41D921}" srcOrd="0" destOrd="0" presId="urn:microsoft.com/office/officeart/2018/5/layout/IconLeafLabelList"/>
    <dgm:cxn modelId="{0517B949-17F7-4D53-926D-E5E924646AA6}" type="presParOf" srcId="{DF164D53-5198-4B43-8BE0-A3BFA4D073AF}" destId="{FEE984D9-5FD8-4330-9F73-B95341107D91}" srcOrd="1" destOrd="0" presId="urn:microsoft.com/office/officeart/2018/5/layout/IconLeafLabelList"/>
    <dgm:cxn modelId="{35A215EA-1769-4A64-A236-0DA158BB3D10}" type="presParOf" srcId="{DF164D53-5198-4B43-8BE0-A3BFA4D073AF}" destId="{3E2661B1-BDD8-40D4-9B5F-8B7ACF3E239F}" srcOrd="2" destOrd="0" presId="urn:microsoft.com/office/officeart/2018/5/layout/IconLeafLabelList"/>
    <dgm:cxn modelId="{66569B4C-75AD-46D7-80EB-2431F21D2EFA}" type="presParOf" srcId="{DF164D53-5198-4B43-8BE0-A3BFA4D073AF}" destId="{AECAE68F-F9A5-4C8C-920B-60F5E3ABD04D}" srcOrd="3" destOrd="0" presId="urn:microsoft.com/office/officeart/2018/5/layout/IconLeafLabelList"/>
    <dgm:cxn modelId="{89EB7922-064F-414C-A40A-11CF26D5B613}" type="presParOf" srcId="{8061F0AF-224D-47A4-B12D-B029FE85F032}" destId="{A361C589-EAD3-4980-85D5-D01962050CBB}" srcOrd="3" destOrd="0" presId="urn:microsoft.com/office/officeart/2018/5/layout/IconLeafLabelList"/>
    <dgm:cxn modelId="{F8A06DD4-9B8C-4E6D-B54D-FB96E7FA6490}" type="presParOf" srcId="{8061F0AF-224D-47A4-B12D-B029FE85F032}" destId="{8EBEDE2C-2EAF-4FA9-AD37-B3B74E697A72}" srcOrd="4" destOrd="0" presId="urn:microsoft.com/office/officeart/2018/5/layout/IconLeafLabelList"/>
    <dgm:cxn modelId="{4278797E-47FE-48B3-9771-6F5E836BC013}" type="presParOf" srcId="{8EBEDE2C-2EAF-4FA9-AD37-B3B74E697A72}" destId="{61945F71-55DB-42A3-8A10-913F44F5A655}" srcOrd="0" destOrd="0" presId="urn:microsoft.com/office/officeart/2018/5/layout/IconLeafLabelList"/>
    <dgm:cxn modelId="{E3FB29A6-6E03-44EB-BB08-3FDDF05A6651}" type="presParOf" srcId="{8EBEDE2C-2EAF-4FA9-AD37-B3B74E697A72}" destId="{35A3DAF7-6E53-4CA7-A7EC-55C5C7FE629D}" srcOrd="1" destOrd="0" presId="urn:microsoft.com/office/officeart/2018/5/layout/IconLeafLabelList"/>
    <dgm:cxn modelId="{47F9748F-7E19-4F57-8AD8-197C75DB505E}" type="presParOf" srcId="{8EBEDE2C-2EAF-4FA9-AD37-B3B74E697A72}" destId="{BE380C62-6AA0-4C92-B0C4-0FCC1B090C57}" srcOrd="2" destOrd="0" presId="urn:microsoft.com/office/officeart/2018/5/layout/IconLeafLabelList"/>
    <dgm:cxn modelId="{4504EEAB-19B5-4D14-B632-1CAF2D7559B2}" type="presParOf" srcId="{8EBEDE2C-2EAF-4FA9-AD37-B3B74E697A72}" destId="{A967C355-5A5D-4B70-9C0D-97022D6B4E9D}" srcOrd="3" destOrd="0" presId="urn:microsoft.com/office/officeart/2018/5/layout/IconLeafLabelList"/>
    <dgm:cxn modelId="{4A1441B2-235E-4721-864A-3C83391D1384}" type="presParOf" srcId="{8061F0AF-224D-47A4-B12D-B029FE85F032}" destId="{438FBA54-9E1D-4A5E-A7EA-3E902F63A9F4}" srcOrd="5" destOrd="0" presId="urn:microsoft.com/office/officeart/2018/5/layout/IconLeafLabelList"/>
    <dgm:cxn modelId="{DF429119-37DC-4C14-AED0-CE95825C96AB}" type="presParOf" srcId="{8061F0AF-224D-47A4-B12D-B029FE85F032}" destId="{13774389-6754-41BD-BBBA-18C6AB457B99}" srcOrd="6" destOrd="0" presId="urn:microsoft.com/office/officeart/2018/5/layout/IconLeafLabelList"/>
    <dgm:cxn modelId="{3B4E4912-DE3F-4AF3-B74D-671EE51D955A}" type="presParOf" srcId="{13774389-6754-41BD-BBBA-18C6AB457B99}" destId="{ECFC57E2-2F4E-4122-8066-6E0E7AFC8A5B}" srcOrd="0" destOrd="0" presId="urn:microsoft.com/office/officeart/2018/5/layout/IconLeafLabelList"/>
    <dgm:cxn modelId="{03FCAF02-99E8-4F12-BAB0-1841D41086DF}" type="presParOf" srcId="{13774389-6754-41BD-BBBA-18C6AB457B99}" destId="{116B7DA8-7AA2-40A8-9888-5E0D4AD8687D}" srcOrd="1" destOrd="0" presId="urn:microsoft.com/office/officeart/2018/5/layout/IconLeafLabelList"/>
    <dgm:cxn modelId="{833CB09B-987E-4CA1-8373-B371B4DD1886}" type="presParOf" srcId="{13774389-6754-41BD-BBBA-18C6AB457B99}" destId="{4977913A-3BC2-483F-B8C9-9B93C0A25FD7}" srcOrd="2" destOrd="0" presId="urn:microsoft.com/office/officeart/2018/5/layout/IconLeafLabelList"/>
    <dgm:cxn modelId="{C603D894-486C-457F-96FA-1BC3508632AE}" type="presParOf" srcId="{13774389-6754-41BD-BBBA-18C6AB457B99}" destId="{4BD81285-3D7D-40AF-B0A4-BCB54E9C9A5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539F66-4ECB-41C4-A2D3-21786E0238F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04AB55-E832-400B-94E0-496039DB6DB5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dirty="0"/>
            <a:t>The </a:t>
          </a:r>
          <a:r>
            <a:rPr lang="en-ID" b="1" i="0" dirty="0">
              <a:solidFill>
                <a:srgbClr val="0070C0"/>
              </a:solidFill>
            </a:rPr>
            <a:t>data</a:t>
          </a:r>
          <a:r>
            <a:rPr lang="en-ID" dirty="0"/>
            <a:t> that we can learn from.</a:t>
          </a:r>
          <a:endParaRPr lang="en-US" dirty="0"/>
        </a:p>
      </dgm:t>
    </dgm:pt>
    <dgm:pt modelId="{D50DF87B-06FF-4CDA-9E2B-83CC198CF69D}" type="parTrans" cxnId="{F62E210E-2753-4EBA-AB2F-C75BDCD57B4C}">
      <dgm:prSet/>
      <dgm:spPr/>
      <dgm:t>
        <a:bodyPr/>
        <a:lstStyle/>
        <a:p>
          <a:endParaRPr lang="en-US"/>
        </a:p>
      </dgm:t>
    </dgm:pt>
    <dgm:pt modelId="{629A480B-B860-4ACE-A17E-AC3B1DF7523D}" type="sibTrans" cxnId="{F62E210E-2753-4EBA-AB2F-C75BDCD57B4C}">
      <dgm:prSet/>
      <dgm:spPr/>
      <dgm:t>
        <a:bodyPr/>
        <a:lstStyle/>
        <a:p>
          <a:endParaRPr lang="en-US"/>
        </a:p>
      </dgm:t>
    </dgm:pt>
    <dgm:pt modelId="{AD8AEC54-2474-4691-A4A9-354318A53522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dirty="0"/>
            <a:t>A </a:t>
          </a:r>
          <a:r>
            <a:rPr lang="en-ID" b="1" i="0" dirty="0">
              <a:solidFill>
                <a:srgbClr val="0070C0"/>
              </a:solidFill>
            </a:rPr>
            <a:t>model</a:t>
          </a:r>
          <a:r>
            <a:rPr lang="en-ID" dirty="0"/>
            <a:t> of how to transform the data.</a:t>
          </a:r>
          <a:endParaRPr lang="en-US" dirty="0"/>
        </a:p>
      </dgm:t>
    </dgm:pt>
    <dgm:pt modelId="{02B928E7-54F4-4006-ABC4-FB117EE8F205}" type="parTrans" cxnId="{2602A197-0EE1-4309-AADE-CA5F0E8E67CD}">
      <dgm:prSet/>
      <dgm:spPr/>
      <dgm:t>
        <a:bodyPr/>
        <a:lstStyle/>
        <a:p>
          <a:endParaRPr lang="en-US"/>
        </a:p>
      </dgm:t>
    </dgm:pt>
    <dgm:pt modelId="{B3929400-DAB4-4615-B7E7-8F94581D6AE9}" type="sibTrans" cxnId="{2602A197-0EE1-4309-AADE-CA5F0E8E67CD}">
      <dgm:prSet/>
      <dgm:spPr/>
      <dgm:t>
        <a:bodyPr/>
        <a:lstStyle/>
        <a:p>
          <a:endParaRPr lang="en-US"/>
        </a:p>
      </dgm:t>
    </dgm:pt>
    <dgm:pt modelId="{6C4E14BF-A02B-4B6D-BFE1-ECD64D688BF7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dirty="0"/>
            <a:t>An </a:t>
          </a:r>
          <a:r>
            <a:rPr lang="en-ID" b="1" i="0" dirty="0">
              <a:solidFill>
                <a:srgbClr val="0070C0"/>
              </a:solidFill>
            </a:rPr>
            <a:t>objective function </a:t>
          </a:r>
          <a:r>
            <a:rPr lang="en-ID" dirty="0"/>
            <a:t>that quantifies how well (or badly) the model is doing.</a:t>
          </a:r>
          <a:endParaRPr lang="en-US" dirty="0"/>
        </a:p>
      </dgm:t>
    </dgm:pt>
    <dgm:pt modelId="{CEB6971D-70CF-4346-BDC2-C1544E36496B}" type="parTrans" cxnId="{E32B2C7D-6CAC-499E-A689-B9661528697A}">
      <dgm:prSet/>
      <dgm:spPr/>
      <dgm:t>
        <a:bodyPr/>
        <a:lstStyle/>
        <a:p>
          <a:endParaRPr lang="en-US"/>
        </a:p>
      </dgm:t>
    </dgm:pt>
    <dgm:pt modelId="{EC1A803E-ED9A-4E54-91AB-FEF02001DAC0}" type="sibTrans" cxnId="{E32B2C7D-6CAC-499E-A689-B9661528697A}">
      <dgm:prSet/>
      <dgm:spPr/>
      <dgm:t>
        <a:bodyPr/>
        <a:lstStyle/>
        <a:p>
          <a:endParaRPr lang="en-US"/>
        </a:p>
      </dgm:t>
    </dgm:pt>
    <dgm:pt modelId="{4D2FCE2C-746F-4176-B2CA-C8B8B2B4CDB5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dirty="0"/>
            <a:t>An </a:t>
          </a:r>
          <a:r>
            <a:rPr lang="en-ID" b="1" i="0" dirty="0">
              <a:solidFill>
                <a:srgbClr val="0070C0"/>
              </a:solidFill>
            </a:rPr>
            <a:t>algorithm</a:t>
          </a:r>
          <a:r>
            <a:rPr lang="en-ID" dirty="0"/>
            <a:t> to adjust the model’s parameters to optimize the objective function.</a:t>
          </a:r>
          <a:endParaRPr lang="en-US" dirty="0"/>
        </a:p>
      </dgm:t>
    </dgm:pt>
    <dgm:pt modelId="{AD65A333-27D1-4FEA-8A24-6BF9BB3A8AA4}" type="parTrans" cxnId="{53BBEBA9-AD55-47BF-B21C-AF4542E307B8}">
      <dgm:prSet/>
      <dgm:spPr/>
      <dgm:t>
        <a:bodyPr/>
        <a:lstStyle/>
        <a:p>
          <a:endParaRPr lang="en-US"/>
        </a:p>
      </dgm:t>
    </dgm:pt>
    <dgm:pt modelId="{FB6B5482-E385-4DB1-B332-A8B24694D04B}" type="sibTrans" cxnId="{53BBEBA9-AD55-47BF-B21C-AF4542E307B8}">
      <dgm:prSet/>
      <dgm:spPr/>
      <dgm:t>
        <a:bodyPr/>
        <a:lstStyle/>
        <a:p>
          <a:endParaRPr lang="en-US"/>
        </a:p>
      </dgm:t>
    </dgm:pt>
    <dgm:pt modelId="{5E1671B7-20CE-4FF3-8329-DC304B16B7F6}" type="pres">
      <dgm:prSet presAssocID="{7A539F66-4ECB-41C4-A2D3-21786E0238F0}" presName="root" presStyleCnt="0">
        <dgm:presLayoutVars>
          <dgm:dir/>
          <dgm:resizeHandles val="exact"/>
        </dgm:presLayoutVars>
      </dgm:prSet>
      <dgm:spPr/>
    </dgm:pt>
    <dgm:pt modelId="{9CB23411-B2E5-46B3-940D-FF2B7E3E4C97}" type="pres">
      <dgm:prSet presAssocID="{1A04AB55-E832-400B-94E0-496039DB6DB5}" presName="compNode" presStyleCnt="0"/>
      <dgm:spPr/>
    </dgm:pt>
    <dgm:pt modelId="{F6E1684B-1468-4E7D-89BC-BB48D8169020}" type="pres">
      <dgm:prSet presAssocID="{1A04AB55-E832-400B-94E0-496039DB6DB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5154AC1-D449-46BA-9A7D-DA34B5CF8F7E}" type="pres">
      <dgm:prSet presAssocID="{1A04AB55-E832-400B-94E0-496039DB6DB5}" presName="spaceRect" presStyleCnt="0"/>
      <dgm:spPr/>
    </dgm:pt>
    <dgm:pt modelId="{841820D2-3C8D-4163-A94F-858236B9EDDE}" type="pres">
      <dgm:prSet presAssocID="{1A04AB55-E832-400B-94E0-496039DB6DB5}" presName="textRect" presStyleLbl="revTx" presStyleIdx="0" presStyleCnt="4">
        <dgm:presLayoutVars>
          <dgm:chMax val="1"/>
          <dgm:chPref val="1"/>
        </dgm:presLayoutVars>
      </dgm:prSet>
      <dgm:spPr/>
    </dgm:pt>
    <dgm:pt modelId="{D9050FFC-FC4A-4B3C-B68E-00C2664F9C54}" type="pres">
      <dgm:prSet presAssocID="{629A480B-B860-4ACE-A17E-AC3B1DF7523D}" presName="sibTrans" presStyleCnt="0"/>
      <dgm:spPr/>
    </dgm:pt>
    <dgm:pt modelId="{2DACF672-E019-4D6E-A0D4-22F97ED3725C}" type="pres">
      <dgm:prSet presAssocID="{AD8AEC54-2474-4691-A4A9-354318A53522}" presName="compNode" presStyleCnt="0"/>
      <dgm:spPr/>
    </dgm:pt>
    <dgm:pt modelId="{148BD4E2-A240-4178-896F-56876D0B0ED1}" type="pres">
      <dgm:prSet presAssocID="{AD8AEC54-2474-4691-A4A9-354318A535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CE0C8C0-0276-41EE-9550-4CD7BA0CF088}" type="pres">
      <dgm:prSet presAssocID="{AD8AEC54-2474-4691-A4A9-354318A53522}" presName="spaceRect" presStyleCnt="0"/>
      <dgm:spPr/>
    </dgm:pt>
    <dgm:pt modelId="{022CCD5A-5A13-4A9A-8BDA-AF0AC0231ADE}" type="pres">
      <dgm:prSet presAssocID="{AD8AEC54-2474-4691-A4A9-354318A53522}" presName="textRect" presStyleLbl="revTx" presStyleIdx="1" presStyleCnt="4">
        <dgm:presLayoutVars>
          <dgm:chMax val="1"/>
          <dgm:chPref val="1"/>
        </dgm:presLayoutVars>
      </dgm:prSet>
      <dgm:spPr/>
    </dgm:pt>
    <dgm:pt modelId="{EB645B39-BFA0-4FAE-AE96-4860278CD8DE}" type="pres">
      <dgm:prSet presAssocID="{B3929400-DAB4-4615-B7E7-8F94581D6AE9}" presName="sibTrans" presStyleCnt="0"/>
      <dgm:spPr/>
    </dgm:pt>
    <dgm:pt modelId="{B9597E19-D330-43F1-88E1-50EB1915A2E9}" type="pres">
      <dgm:prSet presAssocID="{6C4E14BF-A02B-4B6D-BFE1-ECD64D688BF7}" presName="compNode" presStyleCnt="0"/>
      <dgm:spPr/>
    </dgm:pt>
    <dgm:pt modelId="{5AAB5337-C885-4C0A-8FAE-750902F48D02}" type="pres">
      <dgm:prSet presAssocID="{6C4E14BF-A02B-4B6D-BFE1-ECD64D688B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5ABB88EA-2D45-4AA5-8CAC-BB1CAB8A81AE}" type="pres">
      <dgm:prSet presAssocID="{6C4E14BF-A02B-4B6D-BFE1-ECD64D688BF7}" presName="spaceRect" presStyleCnt="0"/>
      <dgm:spPr/>
    </dgm:pt>
    <dgm:pt modelId="{6C043E13-E09F-4C94-AB64-661A398F0DD3}" type="pres">
      <dgm:prSet presAssocID="{6C4E14BF-A02B-4B6D-BFE1-ECD64D688BF7}" presName="textRect" presStyleLbl="revTx" presStyleIdx="2" presStyleCnt="4">
        <dgm:presLayoutVars>
          <dgm:chMax val="1"/>
          <dgm:chPref val="1"/>
        </dgm:presLayoutVars>
      </dgm:prSet>
      <dgm:spPr/>
    </dgm:pt>
    <dgm:pt modelId="{FC81851C-9E26-4188-9414-05F1FEF06934}" type="pres">
      <dgm:prSet presAssocID="{EC1A803E-ED9A-4E54-91AB-FEF02001DAC0}" presName="sibTrans" presStyleCnt="0"/>
      <dgm:spPr/>
    </dgm:pt>
    <dgm:pt modelId="{AFF69F3A-97A0-4B27-81EC-90E049175940}" type="pres">
      <dgm:prSet presAssocID="{4D2FCE2C-746F-4176-B2CA-C8B8B2B4CDB5}" presName="compNode" presStyleCnt="0"/>
      <dgm:spPr/>
    </dgm:pt>
    <dgm:pt modelId="{FAC7CE8E-D6BA-4BEC-B401-A74762EACA7A}" type="pres">
      <dgm:prSet presAssocID="{4D2FCE2C-746F-4176-B2CA-C8B8B2B4CDB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392517-0F74-458C-A333-5BB3E2830AA4}" type="pres">
      <dgm:prSet presAssocID="{4D2FCE2C-746F-4176-B2CA-C8B8B2B4CDB5}" presName="spaceRect" presStyleCnt="0"/>
      <dgm:spPr/>
    </dgm:pt>
    <dgm:pt modelId="{AB9E4680-CE11-4FCC-A74B-19B95A0172B2}" type="pres">
      <dgm:prSet presAssocID="{4D2FCE2C-746F-4176-B2CA-C8B8B2B4CDB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78A5402-AED8-491F-B133-D72728C9FBE5}" type="presOf" srcId="{4D2FCE2C-746F-4176-B2CA-C8B8B2B4CDB5}" destId="{AB9E4680-CE11-4FCC-A74B-19B95A0172B2}" srcOrd="0" destOrd="0" presId="urn:microsoft.com/office/officeart/2018/2/layout/IconLabelList"/>
    <dgm:cxn modelId="{F62E210E-2753-4EBA-AB2F-C75BDCD57B4C}" srcId="{7A539F66-4ECB-41C4-A2D3-21786E0238F0}" destId="{1A04AB55-E832-400B-94E0-496039DB6DB5}" srcOrd="0" destOrd="0" parTransId="{D50DF87B-06FF-4CDA-9E2B-83CC198CF69D}" sibTransId="{629A480B-B860-4ACE-A17E-AC3B1DF7523D}"/>
    <dgm:cxn modelId="{23A80B56-2B71-4FA9-9AC5-84671831DAC2}" type="presOf" srcId="{6C4E14BF-A02B-4B6D-BFE1-ECD64D688BF7}" destId="{6C043E13-E09F-4C94-AB64-661A398F0DD3}" srcOrd="0" destOrd="0" presId="urn:microsoft.com/office/officeart/2018/2/layout/IconLabelList"/>
    <dgm:cxn modelId="{E32B2C7D-6CAC-499E-A689-B9661528697A}" srcId="{7A539F66-4ECB-41C4-A2D3-21786E0238F0}" destId="{6C4E14BF-A02B-4B6D-BFE1-ECD64D688BF7}" srcOrd="2" destOrd="0" parTransId="{CEB6971D-70CF-4346-BDC2-C1544E36496B}" sibTransId="{EC1A803E-ED9A-4E54-91AB-FEF02001DAC0}"/>
    <dgm:cxn modelId="{2602A197-0EE1-4309-AADE-CA5F0E8E67CD}" srcId="{7A539F66-4ECB-41C4-A2D3-21786E0238F0}" destId="{AD8AEC54-2474-4691-A4A9-354318A53522}" srcOrd="1" destOrd="0" parTransId="{02B928E7-54F4-4006-ABC4-FB117EE8F205}" sibTransId="{B3929400-DAB4-4615-B7E7-8F94581D6AE9}"/>
    <dgm:cxn modelId="{53BBEBA9-AD55-47BF-B21C-AF4542E307B8}" srcId="{7A539F66-4ECB-41C4-A2D3-21786E0238F0}" destId="{4D2FCE2C-746F-4176-B2CA-C8B8B2B4CDB5}" srcOrd="3" destOrd="0" parTransId="{AD65A333-27D1-4FEA-8A24-6BF9BB3A8AA4}" sibTransId="{FB6B5482-E385-4DB1-B332-A8B24694D04B}"/>
    <dgm:cxn modelId="{29B2E4BB-B88A-4BBA-B898-E92DDFEE187D}" type="presOf" srcId="{7A539F66-4ECB-41C4-A2D3-21786E0238F0}" destId="{5E1671B7-20CE-4FF3-8329-DC304B16B7F6}" srcOrd="0" destOrd="0" presId="urn:microsoft.com/office/officeart/2018/2/layout/IconLabelList"/>
    <dgm:cxn modelId="{491561C0-753C-401A-B4C5-A5E3C11FD7F7}" type="presOf" srcId="{1A04AB55-E832-400B-94E0-496039DB6DB5}" destId="{841820D2-3C8D-4163-A94F-858236B9EDDE}" srcOrd="0" destOrd="0" presId="urn:microsoft.com/office/officeart/2018/2/layout/IconLabelList"/>
    <dgm:cxn modelId="{D758CEE4-8377-4C79-B93D-76E715DA2CB6}" type="presOf" srcId="{AD8AEC54-2474-4691-A4A9-354318A53522}" destId="{022CCD5A-5A13-4A9A-8BDA-AF0AC0231ADE}" srcOrd="0" destOrd="0" presId="urn:microsoft.com/office/officeart/2018/2/layout/IconLabelList"/>
    <dgm:cxn modelId="{A3CBAA72-B559-4A5E-AEA0-749FE5B2A3F0}" type="presParOf" srcId="{5E1671B7-20CE-4FF3-8329-DC304B16B7F6}" destId="{9CB23411-B2E5-46B3-940D-FF2B7E3E4C97}" srcOrd="0" destOrd="0" presId="urn:microsoft.com/office/officeart/2018/2/layout/IconLabelList"/>
    <dgm:cxn modelId="{A3B48E46-01B8-43CD-9723-8F1E7345FF9A}" type="presParOf" srcId="{9CB23411-B2E5-46B3-940D-FF2B7E3E4C97}" destId="{F6E1684B-1468-4E7D-89BC-BB48D8169020}" srcOrd="0" destOrd="0" presId="urn:microsoft.com/office/officeart/2018/2/layout/IconLabelList"/>
    <dgm:cxn modelId="{C78ACB26-C84E-4DC0-9794-A1A0BE6BA354}" type="presParOf" srcId="{9CB23411-B2E5-46B3-940D-FF2B7E3E4C97}" destId="{65154AC1-D449-46BA-9A7D-DA34B5CF8F7E}" srcOrd="1" destOrd="0" presId="urn:microsoft.com/office/officeart/2018/2/layout/IconLabelList"/>
    <dgm:cxn modelId="{6CA45CFA-BAF0-43FB-8CAB-CAE84C06A15A}" type="presParOf" srcId="{9CB23411-B2E5-46B3-940D-FF2B7E3E4C97}" destId="{841820D2-3C8D-4163-A94F-858236B9EDDE}" srcOrd="2" destOrd="0" presId="urn:microsoft.com/office/officeart/2018/2/layout/IconLabelList"/>
    <dgm:cxn modelId="{B163BA05-9E4C-4C38-A926-A9E8D8D23B4F}" type="presParOf" srcId="{5E1671B7-20CE-4FF3-8329-DC304B16B7F6}" destId="{D9050FFC-FC4A-4B3C-B68E-00C2664F9C54}" srcOrd="1" destOrd="0" presId="urn:microsoft.com/office/officeart/2018/2/layout/IconLabelList"/>
    <dgm:cxn modelId="{D4D179BA-B2DF-4074-A79E-FAAD7C3AA07D}" type="presParOf" srcId="{5E1671B7-20CE-4FF3-8329-DC304B16B7F6}" destId="{2DACF672-E019-4D6E-A0D4-22F97ED3725C}" srcOrd="2" destOrd="0" presId="urn:microsoft.com/office/officeart/2018/2/layout/IconLabelList"/>
    <dgm:cxn modelId="{BD625086-AB47-4CC7-BB4D-94E64156253E}" type="presParOf" srcId="{2DACF672-E019-4D6E-A0D4-22F97ED3725C}" destId="{148BD4E2-A240-4178-896F-56876D0B0ED1}" srcOrd="0" destOrd="0" presId="urn:microsoft.com/office/officeart/2018/2/layout/IconLabelList"/>
    <dgm:cxn modelId="{A457245D-5E3E-4481-A524-1B27C473ADA3}" type="presParOf" srcId="{2DACF672-E019-4D6E-A0D4-22F97ED3725C}" destId="{1CE0C8C0-0276-41EE-9550-4CD7BA0CF088}" srcOrd="1" destOrd="0" presId="urn:microsoft.com/office/officeart/2018/2/layout/IconLabelList"/>
    <dgm:cxn modelId="{58A7D58E-A7B7-403D-8FA3-FA91BEF00FED}" type="presParOf" srcId="{2DACF672-E019-4D6E-A0D4-22F97ED3725C}" destId="{022CCD5A-5A13-4A9A-8BDA-AF0AC0231ADE}" srcOrd="2" destOrd="0" presId="urn:microsoft.com/office/officeart/2018/2/layout/IconLabelList"/>
    <dgm:cxn modelId="{278D118E-AA0C-4828-A0CC-514453A4045E}" type="presParOf" srcId="{5E1671B7-20CE-4FF3-8329-DC304B16B7F6}" destId="{EB645B39-BFA0-4FAE-AE96-4860278CD8DE}" srcOrd="3" destOrd="0" presId="urn:microsoft.com/office/officeart/2018/2/layout/IconLabelList"/>
    <dgm:cxn modelId="{3C8DDD89-B812-4ADB-BAB9-A76E6603C36B}" type="presParOf" srcId="{5E1671B7-20CE-4FF3-8329-DC304B16B7F6}" destId="{B9597E19-D330-43F1-88E1-50EB1915A2E9}" srcOrd="4" destOrd="0" presId="urn:microsoft.com/office/officeart/2018/2/layout/IconLabelList"/>
    <dgm:cxn modelId="{BCD6FD72-B4AB-44BC-9DEA-DFAFD3084908}" type="presParOf" srcId="{B9597E19-D330-43F1-88E1-50EB1915A2E9}" destId="{5AAB5337-C885-4C0A-8FAE-750902F48D02}" srcOrd="0" destOrd="0" presId="urn:microsoft.com/office/officeart/2018/2/layout/IconLabelList"/>
    <dgm:cxn modelId="{486134B7-E296-4B88-8707-913C6D44247A}" type="presParOf" srcId="{B9597E19-D330-43F1-88E1-50EB1915A2E9}" destId="{5ABB88EA-2D45-4AA5-8CAC-BB1CAB8A81AE}" srcOrd="1" destOrd="0" presId="urn:microsoft.com/office/officeart/2018/2/layout/IconLabelList"/>
    <dgm:cxn modelId="{33E08682-B986-40E9-AC23-6B361D905128}" type="presParOf" srcId="{B9597E19-D330-43F1-88E1-50EB1915A2E9}" destId="{6C043E13-E09F-4C94-AB64-661A398F0DD3}" srcOrd="2" destOrd="0" presId="urn:microsoft.com/office/officeart/2018/2/layout/IconLabelList"/>
    <dgm:cxn modelId="{CBF3DB23-4DEF-42E5-9CCD-A26FFB5E03F4}" type="presParOf" srcId="{5E1671B7-20CE-4FF3-8329-DC304B16B7F6}" destId="{FC81851C-9E26-4188-9414-05F1FEF06934}" srcOrd="5" destOrd="0" presId="urn:microsoft.com/office/officeart/2018/2/layout/IconLabelList"/>
    <dgm:cxn modelId="{EDC53895-AB69-4B89-AE18-CDB731A007C6}" type="presParOf" srcId="{5E1671B7-20CE-4FF3-8329-DC304B16B7F6}" destId="{AFF69F3A-97A0-4B27-81EC-90E049175940}" srcOrd="6" destOrd="0" presId="urn:microsoft.com/office/officeart/2018/2/layout/IconLabelList"/>
    <dgm:cxn modelId="{A8FA21A9-675A-4D35-948C-E0BB36C6AC14}" type="presParOf" srcId="{AFF69F3A-97A0-4B27-81EC-90E049175940}" destId="{FAC7CE8E-D6BA-4BEC-B401-A74762EACA7A}" srcOrd="0" destOrd="0" presId="urn:microsoft.com/office/officeart/2018/2/layout/IconLabelList"/>
    <dgm:cxn modelId="{2A0FEA73-043B-4883-90F1-58689AA48E8E}" type="presParOf" srcId="{AFF69F3A-97A0-4B27-81EC-90E049175940}" destId="{EF392517-0F74-458C-A333-5BB3E2830AA4}" srcOrd="1" destOrd="0" presId="urn:microsoft.com/office/officeart/2018/2/layout/IconLabelList"/>
    <dgm:cxn modelId="{922EF7B3-3A76-4AD1-9749-368CA8BA5C16}" type="presParOf" srcId="{AFF69F3A-97A0-4B27-81EC-90E049175940}" destId="{AB9E4680-CE11-4FCC-A74B-19B95A0172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F8BB84-62BE-4C4F-9226-12D19A739C4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07DA8DB9-D4B3-4FE3-8A80-4CD97DD93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rgbClr val="C00000"/>
              </a:solidFill>
            </a:rPr>
            <a:t>Linear Model for Regression</a:t>
          </a:r>
          <a:endParaRPr lang="en-US" dirty="0">
            <a:solidFill>
              <a:srgbClr val="C00000"/>
            </a:solidFill>
          </a:endParaRPr>
        </a:p>
      </dgm:t>
    </dgm:pt>
    <dgm:pt modelId="{459E81D8-44E3-489A-81E5-52628C51CE2C}" type="parTrans" cxnId="{7B4823ED-8BCD-4B1F-B2A9-BFBB71D84AB5}">
      <dgm:prSet/>
      <dgm:spPr/>
      <dgm:t>
        <a:bodyPr/>
        <a:lstStyle/>
        <a:p>
          <a:endParaRPr lang="en-US"/>
        </a:p>
      </dgm:t>
    </dgm:pt>
    <dgm:pt modelId="{45AEEDB2-4108-4D19-8E51-86D0F37D855C}" type="sibTrans" cxnId="{7B4823ED-8BCD-4B1F-B2A9-BFBB71D84AB5}">
      <dgm:prSet/>
      <dgm:spPr/>
      <dgm:t>
        <a:bodyPr/>
        <a:lstStyle/>
        <a:p>
          <a:endParaRPr lang="en-US"/>
        </a:p>
      </dgm:t>
    </dgm:pt>
    <dgm:pt modelId="{4B934BB6-B82E-4CC2-8F99-E95A552982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rgbClr val="C00000"/>
              </a:solidFill>
            </a:rPr>
            <a:t>Linear Model for Classification</a:t>
          </a:r>
          <a:endParaRPr lang="en-US" dirty="0">
            <a:solidFill>
              <a:srgbClr val="C00000"/>
            </a:solidFill>
          </a:endParaRPr>
        </a:p>
      </dgm:t>
    </dgm:pt>
    <dgm:pt modelId="{1808EC3C-87FE-4DE1-972E-54061CF6F9C4}" type="parTrans" cxnId="{933FC3EE-B9EE-4473-8144-6A073CC015CC}">
      <dgm:prSet/>
      <dgm:spPr/>
      <dgm:t>
        <a:bodyPr/>
        <a:lstStyle/>
        <a:p>
          <a:endParaRPr lang="en-US"/>
        </a:p>
      </dgm:t>
    </dgm:pt>
    <dgm:pt modelId="{D70B4A90-3E49-44D1-BF6E-CA5380D1BE55}" type="sibTrans" cxnId="{933FC3EE-B9EE-4473-8144-6A073CC015CC}">
      <dgm:prSet/>
      <dgm:spPr/>
      <dgm:t>
        <a:bodyPr/>
        <a:lstStyle/>
        <a:p>
          <a:endParaRPr lang="en-US"/>
        </a:p>
      </dgm:t>
    </dgm:pt>
    <dgm:pt modelId="{357FA224-FA32-4056-A879-BE0DB4D158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Linear Models in Scikit-Learn </a:t>
          </a:r>
          <a:endParaRPr lang="en-US" dirty="0"/>
        </a:p>
      </dgm:t>
    </dgm:pt>
    <dgm:pt modelId="{ED839FDF-5176-4703-86B5-44BDCEB69725}" type="parTrans" cxnId="{5C32F1CE-C728-4672-ACAA-217CAE28B2B2}">
      <dgm:prSet/>
      <dgm:spPr/>
      <dgm:t>
        <a:bodyPr/>
        <a:lstStyle/>
        <a:p>
          <a:endParaRPr lang="en-US"/>
        </a:p>
      </dgm:t>
    </dgm:pt>
    <dgm:pt modelId="{DFC29B46-FB7C-4B38-B06B-5E0593D2134C}" type="sibTrans" cxnId="{5C32F1CE-C728-4672-ACAA-217CAE28B2B2}">
      <dgm:prSet/>
      <dgm:spPr/>
      <dgm:t>
        <a:bodyPr/>
        <a:lstStyle/>
        <a:p>
          <a:endParaRPr lang="en-US"/>
        </a:p>
      </dgm:t>
    </dgm:pt>
    <dgm:pt modelId="{897EE0BC-5E3F-44D9-B56D-87ACF0F484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Week 2 Homework </a:t>
          </a:r>
          <a:endParaRPr lang="en-US" dirty="0"/>
        </a:p>
      </dgm:t>
    </dgm:pt>
    <dgm:pt modelId="{431D95C2-B8E8-46EB-AA69-0BE82F9361FE}" type="parTrans" cxnId="{7EE0D782-7BA6-45AA-9B5B-F02AD6F641E1}">
      <dgm:prSet/>
      <dgm:spPr/>
      <dgm:t>
        <a:bodyPr/>
        <a:lstStyle/>
        <a:p>
          <a:endParaRPr lang="en-US"/>
        </a:p>
      </dgm:t>
    </dgm:pt>
    <dgm:pt modelId="{42B06810-7538-4534-8DE9-9F93086B4014}" type="sibTrans" cxnId="{7EE0D782-7BA6-45AA-9B5B-F02AD6F641E1}">
      <dgm:prSet/>
      <dgm:spPr/>
      <dgm:t>
        <a:bodyPr/>
        <a:lstStyle/>
        <a:p>
          <a:endParaRPr lang="en-US"/>
        </a:p>
      </dgm:t>
    </dgm:pt>
    <dgm:pt modelId="{8061F0AF-224D-47A4-B12D-B029FE85F032}" type="pres">
      <dgm:prSet presAssocID="{83F8BB84-62BE-4C4F-9226-12D19A739C4B}" presName="root" presStyleCnt="0">
        <dgm:presLayoutVars>
          <dgm:dir/>
          <dgm:resizeHandles val="exact"/>
        </dgm:presLayoutVars>
      </dgm:prSet>
      <dgm:spPr/>
    </dgm:pt>
    <dgm:pt modelId="{0695428B-EEDD-48E7-BD2A-40569192B7AC}" type="pres">
      <dgm:prSet presAssocID="{07DA8DB9-D4B3-4FE3-8A80-4CD97DD9367E}" presName="compNode" presStyleCnt="0"/>
      <dgm:spPr/>
    </dgm:pt>
    <dgm:pt modelId="{277DA84B-3DA8-4924-A9BB-9D730AD45CF3}" type="pres">
      <dgm:prSet presAssocID="{07DA8DB9-D4B3-4FE3-8A80-4CD97DD9367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0BDE67A-78AC-45E6-9CAE-EACAEFAB3939}" type="pres">
      <dgm:prSet presAssocID="{07DA8DB9-D4B3-4FE3-8A80-4CD97DD9367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AC3B069-727E-4E41-9DEB-35F3EDAA59A1}" type="pres">
      <dgm:prSet presAssocID="{07DA8DB9-D4B3-4FE3-8A80-4CD97DD9367E}" presName="spaceRect" presStyleCnt="0"/>
      <dgm:spPr/>
    </dgm:pt>
    <dgm:pt modelId="{7E39F90E-B04D-4E88-AC4C-99C209A0372F}" type="pres">
      <dgm:prSet presAssocID="{07DA8DB9-D4B3-4FE3-8A80-4CD97DD9367E}" presName="textRect" presStyleLbl="revTx" presStyleIdx="0" presStyleCnt="4">
        <dgm:presLayoutVars>
          <dgm:chMax val="1"/>
          <dgm:chPref val="1"/>
        </dgm:presLayoutVars>
      </dgm:prSet>
      <dgm:spPr/>
    </dgm:pt>
    <dgm:pt modelId="{FCC3856E-0CC1-42F8-BF96-85ED12E6E335}" type="pres">
      <dgm:prSet presAssocID="{45AEEDB2-4108-4D19-8E51-86D0F37D855C}" presName="sibTrans" presStyleCnt="0"/>
      <dgm:spPr/>
    </dgm:pt>
    <dgm:pt modelId="{DF164D53-5198-4B43-8BE0-A3BFA4D073AF}" type="pres">
      <dgm:prSet presAssocID="{4B934BB6-B82E-4CC2-8F99-E95A552982F6}" presName="compNode" presStyleCnt="0"/>
      <dgm:spPr/>
    </dgm:pt>
    <dgm:pt modelId="{D8E36C11-25C0-433A-98B3-A5052D41D921}" type="pres">
      <dgm:prSet presAssocID="{4B934BB6-B82E-4CC2-8F99-E95A552982F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EE984D9-5FD8-4330-9F73-B95341107D91}" type="pres">
      <dgm:prSet presAssocID="{4B934BB6-B82E-4CC2-8F99-E95A552982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E2661B1-BDD8-40D4-9B5F-8B7ACF3E239F}" type="pres">
      <dgm:prSet presAssocID="{4B934BB6-B82E-4CC2-8F99-E95A552982F6}" presName="spaceRect" presStyleCnt="0"/>
      <dgm:spPr/>
    </dgm:pt>
    <dgm:pt modelId="{AECAE68F-F9A5-4C8C-920B-60F5E3ABD04D}" type="pres">
      <dgm:prSet presAssocID="{4B934BB6-B82E-4CC2-8F99-E95A552982F6}" presName="textRect" presStyleLbl="revTx" presStyleIdx="1" presStyleCnt="4">
        <dgm:presLayoutVars>
          <dgm:chMax val="1"/>
          <dgm:chPref val="1"/>
        </dgm:presLayoutVars>
      </dgm:prSet>
      <dgm:spPr/>
    </dgm:pt>
    <dgm:pt modelId="{A361C589-EAD3-4980-85D5-D01962050CBB}" type="pres">
      <dgm:prSet presAssocID="{D70B4A90-3E49-44D1-BF6E-CA5380D1BE55}" presName="sibTrans" presStyleCnt="0"/>
      <dgm:spPr/>
    </dgm:pt>
    <dgm:pt modelId="{8EBEDE2C-2EAF-4FA9-AD37-B3B74E697A72}" type="pres">
      <dgm:prSet presAssocID="{357FA224-FA32-4056-A879-BE0DB4D158FA}" presName="compNode" presStyleCnt="0"/>
      <dgm:spPr/>
    </dgm:pt>
    <dgm:pt modelId="{61945F71-55DB-42A3-8A10-913F44F5A655}" type="pres">
      <dgm:prSet presAssocID="{357FA224-FA32-4056-A879-BE0DB4D158F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5A3DAF7-6E53-4CA7-A7EC-55C5C7FE629D}" type="pres">
      <dgm:prSet presAssocID="{357FA224-FA32-4056-A879-BE0DB4D158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E380C62-6AA0-4C92-B0C4-0FCC1B090C57}" type="pres">
      <dgm:prSet presAssocID="{357FA224-FA32-4056-A879-BE0DB4D158FA}" presName="spaceRect" presStyleCnt="0"/>
      <dgm:spPr/>
    </dgm:pt>
    <dgm:pt modelId="{A967C355-5A5D-4B70-9C0D-97022D6B4E9D}" type="pres">
      <dgm:prSet presAssocID="{357FA224-FA32-4056-A879-BE0DB4D158FA}" presName="textRect" presStyleLbl="revTx" presStyleIdx="2" presStyleCnt="4">
        <dgm:presLayoutVars>
          <dgm:chMax val="1"/>
          <dgm:chPref val="1"/>
        </dgm:presLayoutVars>
      </dgm:prSet>
      <dgm:spPr/>
    </dgm:pt>
    <dgm:pt modelId="{438FBA54-9E1D-4A5E-A7EA-3E902F63A9F4}" type="pres">
      <dgm:prSet presAssocID="{DFC29B46-FB7C-4B38-B06B-5E0593D2134C}" presName="sibTrans" presStyleCnt="0"/>
      <dgm:spPr/>
    </dgm:pt>
    <dgm:pt modelId="{13774389-6754-41BD-BBBA-18C6AB457B99}" type="pres">
      <dgm:prSet presAssocID="{897EE0BC-5E3F-44D9-B56D-87ACF0F484AE}" presName="compNode" presStyleCnt="0"/>
      <dgm:spPr/>
    </dgm:pt>
    <dgm:pt modelId="{ECFC57E2-2F4E-4122-8066-6E0E7AFC8A5B}" type="pres">
      <dgm:prSet presAssocID="{897EE0BC-5E3F-44D9-B56D-87ACF0F484AE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16B7DA8-7AA2-40A8-9888-5E0D4AD8687D}" type="pres">
      <dgm:prSet presAssocID="{897EE0BC-5E3F-44D9-B56D-87ACF0F484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4977913A-3BC2-483F-B8C9-9B93C0A25FD7}" type="pres">
      <dgm:prSet presAssocID="{897EE0BC-5E3F-44D9-B56D-87ACF0F484AE}" presName="spaceRect" presStyleCnt="0"/>
      <dgm:spPr/>
    </dgm:pt>
    <dgm:pt modelId="{4BD81285-3D7D-40AF-B0A4-BCB54E9C9A5E}" type="pres">
      <dgm:prSet presAssocID="{897EE0BC-5E3F-44D9-B56D-87ACF0F484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23B922F-EC4F-45D4-BCD1-145441E5967D}" type="presOf" srcId="{83F8BB84-62BE-4C4F-9226-12D19A739C4B}" destId="{8061F0AF-224D-47A4-B12D-B029FE85F032}" srcOrd="0" destOrd="0" presId="urn:microsoft.com/office/officeart/2018/5/layout/IconLeafLabelList"/>
    <dgm:cxn modelId="{7EE0D782-7BA6-45AA-9B5B-F02AD6F641E1}" srcId="{83F8BB84-62BE-4C4F-9226-12D19A739C4B}" destId="{897EE0BC-5E3F-44D9-B56D-87ACF0F484AE}" srcOrd="3" destOrd="0" parTransId="{431D95C2-B8E8-46EB-AA69-0BE82F9361FE}" sibTransId="{42B06810-7538-4534-8DE9-9F93086B4014}"/>
    <dgm:cxn modelId="{2EDD62BC-416B-4A65-A10A-2867451D3EB2}" type="presOf" srcId="{897EE0BC-5E3F-44D9-B56D-87ACF0F484AE}" destId="{4BD81285-3D7D-40AF-B0A4-BCB54E9C9A5E}" srcOrd="0" destOrd="0" presId="urn:microsoft.com/office/officeart/2018/5/layout/IconLeafLabelList"/>
    <dgm:cxn modelId="{8B0FA2BE-D9F9-4B1A-BCFE-838F1F5A5BAD}" type="presOf" srcId="{07DA8DB9-D4B3-4FE3-8A80-4CD97DD9367E}" destId="{7E39F90E-B04D-4E88-AC4C-99C209A0372F}" srcOrd="0" destOrd="0" presId="urn:microsoft.com/office/officeart/2018/5/layout/IconLeafLabelList"/>
    <dgm:cxn modelId="{6A03C9C4-C848-4CC8-84BC-9A1C2682ABA4}" type="presOf" srcId="{4B934BB6-B82E-4CC2-8F99-E95A552982F6}" destId="{AECAE68F-F9A5-4C8C-920B-60F5E3ABD04D}" srcOrd="0" destOrd="0" presId="urn:microsoft.com/office/officeart/2018/5/layout/IconLeafLabelList"/>
    <dgm:cxn modelId="{5C32F1CE-C728-4672-ACAA-217CAE28B2B2}" srcId="{83F8BB84-62BE-4C4F-9226-12D19A739C4B}" destId="{357FA224-FA32-4056-A879-BE0DB4D158FA}" srcOrd="2" destOrd="0" parTransId="{ED839FDF-5176-4703-86B5-44BDCEB69725}" sibTransId="{DFC29B46-FB7C-4B38-B06B-5E0593D2134C}"/>
    <dgm:cxn modelId="{7B4823ED-8BCD-4B1F-B2A9-BFBB71D84AB5}" srcId="{83F8BB84-62BE-4C4F-9226-12D19A739C4B}" destId="{07DA8DB9-D4B3-4FE3-8A80-4CD97DD9367E}" srcOrd="0" destOrd="0" parTransId="{459E81D8-44E3-489A-81E5-52628C51CE2C}" sibTransId="{45AEEDB2-4108-4D19-8E51-86D0F37D855C}"/>
    <dgm:cxn modelId="{933FC3EE-B9EE-4473-8144-6A073CC015CC}" srcId="{83F8BB84-62BE-4C4F-9226-12D19A739C4B}" destId="{4B934BB6-B82E-4CC2-8F99-E95A552982F6}" srcOrd="1" destOrd="0" parTransId="{1808EC3C-87FE-4DE1-972E-54061CF6F9C4}" sibTransId="{D70B4A90-3E49-44D1-BF6E-CA5380D1BE55}"/>
    <dgm:cxn modelId="{5B58EBF4-22E4-4BF5-BB50-AF6213568ECF}" type="presOf" srcId="{357FA224-FA32-4056-A879-BE0DB4D158FA}" destId="{A967C355-5A5D-4B70-9C0D-97022D6B4E9D}" srcOrd="0" destOrd="0" presId="urn:microsoft.com/office/officeart/2018/5/layout/IconLeafLabelList"/>
    <dgm:cxn modelId="{4577CABD-63EA-4868-A8A1-CBC4EC0C3098}" type="presParOf" srcId="{8061F0AF-224D-47A4-B12D-B029FE85F032}" destId="{0695428B-EEDD-48E7-BD2A-40569192B7AC}" srcOrd="0" destOrd="0" presId="urn:microsoft.com/office/officeart/2018/5/layout/IconLeafLabelList"/>
    <dgm:cxn modelId="{E8B5582D-5A60-4509-9067-BB9EC5A1D506}" type="presParOf" srcId="{0695428B-EEDD-48E7-BD2A-40569192B7AC}" destId="{277DA84B-3DA8-4924-A9BB-9D730AD45CF3}" srcOrd="0" destOrd="0" presId="urn:microsoft.com/office/officeart/2018/5/layout/IconLeafLabelList"/>
    <dgm:cxn modelId="{59F9E7A6-0F1B-457F-A7F3-2E223D34ACBC}" type="presParOf" srcId="{0695428B-EEDD-48E7-BD2A-40569192B7AC}" destId="{40BDE67A-78AC-45E6-9CAE-EACAEFAB3939}" srcOrd="1" destOrd="0" presId="urn:microsoft.com/office/officeart/2018/5/layout/IconLeafLabelList"/>
    <dgm:cxn modelId="{46F18C60-868E-483C-BB9A-5AE85383DB29}" type="presParOf" srcId="{0695428B-EEDD-48E7-BD2A-40569192B7AC}" destId="{BAC3B069-727E-4E41-9DEB-35F3EDAA59A1}" srcOrd="2" destOrd="0" presId="urn:microsoft.com/office/officeart/2018/5/layout/IconLeafLabelList"/>
    <dgm:cxn modelId="{1387A8C4-EB14-4AD4-81DA-B6242F8C9CD6}" type="presParOf" srcId="{0695428B-EEDD-48E7-BD2A-40569192B7AC}" destId="{7E39F90E-B04D-4E88-AC4C-99C209A0372F}" srcOrd="3" destOrd="0" presId="urn:microsoft.com/office/officeart/2018/5/layout/IconLeafLabelList"/>
    <dgm:cxn modelId="{01CAF2DA-F2D5-4276-A8A9-5E8377ABE3E0}" type="presParOf" srcId="{8061F0AF-224D-47A4-B12D-B029FE85F032}" destId="{FCC3856E-0CC1-42F8-BF96-85ED12E6E335}" srcOrd="1" destOrd="0" presId="urn:microsoft.com/office/officeart/2018/5/layout/IconLeafLabelList"/>
    <dgm:cxn modelId="{3A84A48D-F77F-478D-BA8A-0F5CE861FEBB}" type="presParOf" srcId="{8061F0AF-224D-47A4-B12D-B029FE85F032}" destId="{DF164D53-5198-4B43-8BE0-A3BFA4D073AF}" srcOrd="2" destOrd="0" presId="urn:microsoft.com/office/officeart/2018/5/layout/IconLeafLabelList"/>
    <dgm:cxn modelId="{7D5ECCEB-8C20-4AAC-961F-783D95DF9D70}" type="presParOf" srcId="{DF164D53-5198-4B43-8BE0-A3BFA4D073AF}" destId="{D8E36C11-25C0-433A-98B3-A5052D41D921}" srcOrd="0" destOrd="0" presId="urn:microsoft.com/office/officeart/2018/5/layout/IconLeafLabelList"/>
    <dgm:cxn modelId="{0517B949-17F7-4D53-926D-E5E924646AA6}" type="presParOf" srcId="{DF164D53-5198-4B43-8BE0-A3BFA4D073AF}" destId="{FEE984D9-5FD8-4330-9F73-B95341107D91}" srcOrd="1" destOrd="0" presId="urn:microsoft.com/office/officeart/2018/5/layout/IconLeafLabelList"/>
    <dgm:cxn modelId="{35A215EA-1769-4A64-A236-0DA158BB3D10}" type="presParOf" srcId="{DF164D53-5198-4B43-8BE0-A3BFA4D073AF}" destId="{3E2661B1-BDD8-40D4-9B5F-8B7ACF3E239F}" srcOrd="2" destOrd="0" presId="urn:microsoft.com/office/officeart/2018/5/layout/IconLeafLabelList"/>
    <dgm:cxn modelId="{66569B4C-75AD-46D7-80EB-2431F21D2EFA}" type="presParOf" srcId="{DF164D53-5198-4B43-8BE0-A3BFA4D073AF}" destId="{AECAE68F-F9A5-4C8C-920B-60F5E3ABD04D}" srcOrd="3" destOrd="0" presId="urn:microsoft.com/office/officeart/2018/5/layout/IconLeafLabelList"/>
    <dgm:cxn modelId="{89EB7922-064F-414C-A40A-11CF26D5B613}" type="presParOf" srcId="{8061F0AF-224D-47A4-B12D-B029FE85F032}" destId="{A361C589-EAD3-4980-85D5-D01962050CBB}" srcOrd="3" destOrd="0" presId="urn:microsoft.com/office/officeart/2018/5/layout/IconLeafLabelList"/>
    <dgm:cxn modelId="{F8A06DD4-9B8C-4E6D-B54D-FB96E7FA6490}" type="presParOf" srcId="{8061F0AF-224D-47A4-B12D-B029FE85F032}" destId="{8EBEDE2C-2EAF-4FA9-AD37-B3B74E697A72}" srcOrd="4" destOrd="0" presId="urn:microsoft.com/office/officeart/2018/5/layout/IconLeafLabelList"/>
    <dgm:cxn modelId="{4278797E-47FE-48B3-9771-6F5E836BC013}" type="presParOf" srcId="{8EBEDE2C-2EAF-4FA9-AD37-B3B74E697A72}" destId="{61945F71-55DB-42A3-8A10-913F44F5A655}" srcOrd="0" destOrd="0" presId="urn:microsoft.com/office/officeart/2018/5/layout/IconLeafLabelList"/>
    <dgm:cxn modelId="{E3FB29A6-6E03-44EB-BB08-3FDDF05A6651}" type="presParOf" srcId="{8EBEDE2C-2EAF-4FA9-AD37-B3B74E697A72}" destId="{35A3DAF7-6E53-4CA7-A7EC-55C5C7FE629D}" srcOrd="1" destOrd="0" presId="urn:microsoft.com/office/officeart/2018/5/layout/IconLeafLabelList"/>
    <dgm:cxn modelId="{47F9748F-7E19-4F57-8AD8-197C75DB505E}" type="presParOf" srcId="{8EBEDE2C-2EAF-4FA9-AD37-B3B74E697A72}" destId="{BE380C62-6AA0-4C92-B0C4-0FCC1B090C57}" srcOrd="2" destOrd="0" presId="urn:microsoft.com/office/officeart/2018/5/layout/IconLeafLabelList"/>
    <dgm:cxn modelId="{4504EEAB-19B5-4D14-B632-1CAF2D7559B2}" type="presParOf" srcId="{8EBEDE2C-2EAF-4FA9-AD37-B3B74E697A72}" destId="{A967C355-5A5D-4B70-9C0D-97022D6B4E9D}" srcOrd="3" destOrd="0" presId="urn:microsoft.com/office/officeart/2018/5/layout/IconLeafLabelList"/>
    <dgm:cxn modelId="{4A1441B2-235E-4721-864A-3C83391D1384}" type="presParOf" srcId="{8061F0AF-224D-47A4-B12D-B029FE85F032}" destId="{438FBA54-9E1D-4A5E-A7EA-3E902F63A9F4}" srcOrd="5" destOrd="0" presId="urn:microsoft.com/office/officeart/2018/5/layout/IconLeafLabelList"/>
    <dgm:cxn modelId="{DF429119-37DC-4C14-AED0-CE95825C96AB}" type="presParOf" srcId="{8061F0AF-224D-47A4-B12D-B029FE85F032}" destId="{13774389-6754-41BD-BBBA-18C6AB457B99}" srcOrd="6" destOrd="0" presId="urn:microsoft.com/office/officeart/2018/5/layout/IconLeafLabelList"/>
    <dgm:cxn modelId="{3B4E4912-DE3F-4AF3-B74D-671EE51D955A}" type="presParOf" srcId="{13774389-6754-41BD-BBBA-18C6AB457B99}" destId="{ECFC57E2-2F4E-4122-8066-6E0E7AFC8A5B}" srcOrd="0" destOrd="0" presId="urn:microsoft.com/office/officeart/2018/5/layout/IconLeafLabelList"/>
    <dgm:cxn modelId="{03FCAF02-99E8-4F12-BAB0-1841D41086DF}" type="presParOf" srcId="{13774389-6754-41BD-BBBA-18C6AB457B99}" destId="{116B7DA8-7AA2-40A8-9888-5E0D4AD8687D}" srcOrd="1" destOrd="0" presId="urn:microsoft.com/office/officeart/2018/5/layout/IconLeafLabelList"/>
    <dgm:cxn modelId="{833CB09B-987E-4CA1-8373-B371B4DD1886}" type="presParOf" srcId="{13774389-6754-41BD-BBBA-18C6AB457B99}" destId="{4977913A-3BC2-483F-B8C9-9B93C0A25FD7}" srcOrd="2" destOrd="0" presId="urn:microsoft.com/office/officeart/2018/5/layout/IconLeafLabelList"/>
    <dgm:cxn modelId="{C603D894-486C-457F-96FA-1BC3508632AE}" type="presParOf" srcId="{13774389-6754-41BD-BBBA-18C6AB457B99}" destId="{4BD81285-3D7D-40AF-B0A4-BCB54E9C9A5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F8BB84-62BE-4C4F-9226-12D19A739C4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07DA8DB9-D4B3-4FE3-8A80-4CD97DD93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rgbClr val="C00000"/>
              </a:solidFill>
            </a:rPr>
            <a:t>Linear Model for Regression</a:t>
          </a:r>
          <a:endParaRPr lang="en-US" dirty="0">
            <a:solidFill>
              <a:srgbClr val="C00000"/>
            </a:solidFill>
          </a:endParaRPr>
        </a:p>
      </dgm:t>
    </dgm:pt>
    <dgm:pt modelId="{459E81D8-44E3-489A-81E5-52628C51CE2C}" type="parTrans" cxnId="{7B4823ED-8BCD-4B1F-B2A9-BFBB71D84AB5}">
      <dgm:prSet/>
      <dgm:spPr/>
      <dgm:t>
        <a:bodyPr/>
        <a:lstStyle/>
        <a:p>
          <a:endParaRPr lang="en-US"/>
        </a:p>
      </dgm:t>
    </dgm:pt>
    <dgm:pt modelId="{45AEEDB2-4108-4D19-8E51-86D0F37D855C}" type="sibTrans" cxnId="{7B4823ED-8BCD-4B1F-B2A9-BFBB71D84AB5}">
      <dgm:prSet/>
      <dgm:spPr/>
      <dgm:t>
        <a:bodyPr/>
        <a:lstStyle/>
        <a:p>
          <a:endParaRPr lang="en-US"/>
        </a:p>
      </dgm:t>
    </dgm:pt>
    <dgm:pt modelId="{4B934BB6-B82E-4CC2-8F99-E95A552982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rgbClr val="C00000"/>
              </a:solidFill>
            </a:rPr>
            <a:t>Linear Model for Classification</a:t>
          </a:r>
          <a:endParaRPr lang="en-US" dirty="0">
            <a:solidFill>
              <a:srgbClr val="C00000"/>
            </a:solidFill>
          </a:endParaRPr>
        </a:p>
      </dgm:t>
    </dgm:pt>
    <dgm:pt modelId="{1808EC3C-87FE-4DE1-972E-54061CF6F9C4}" type="parTrans" cxnId="{933FC3EE-B9EE-4473-8144-6A073CC015CC}">
      <dgm:prSet/>
      <dgm:spPr/>
      <dgm:t>
        <a:bodyPr/>
        <a:lstStyle/>
        <a:p>
          <a:endParaRPr lang="en-US"/>
        </a:p>
      </dgm:t>
    </dgm:pt>
    <dgm:pt modelId="{D70B4A90-3E49-44D1-BF6E-CA5380D1BE55}" type="sibTrans" cxnId="{933FC3EE-B9EE-4473-8144-6A073CC015CC}">
      <dgm:prSet/>
      <dgm:spPr/>
      <dgm:t>
        <a:bodyPr/>
        <a:lstStyle/>
        <a:p>
          <a:endParaRPr lang="en-US"/>
        </a:p>
      </dgm:t>
    </dgm:pt>
    <dgm:pt modelId="{357FA224-FA32-4056-A879-BE0DB4D158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rgbClr val="C00000"/>
              </a:solidFill>
            </a:rPr>
            <a:t>Linear Models in Scikit-Learn </a:t>
          </a:r>
          <a:endParaRPr lang="en-US" dirty="0">
            <a:solidFill>
              <a:srgbClr val="C00000"/>
            </a:solidFill>
          </a:endParaRPr>
        </a:p>
      </dgm:t>
    </dgm:pt>
    <dgm:pt modelId="{ED839FDF-5176-4703-86B5-44BDCEB69725}" type="parTrans" cxnId="{5C32F1CE-C728-4672-ACAA-217CAE28B2B2}">
      <dgm:prSet/>
      <dgm:spPr/>
      <dgm:t>
        <a:bodyPr/>
        <a:lstStyle/>
        <a:p>
          <a:endParaRPr lang="en-US"/>
        </a:p>
      </dgm:t>
    </dgm:pt>
    <dgm:pt modelId="{DFC29B46-FB7C-4B38-B06B-5E0593D2134C}" type="sibTrans" cxnId="{5C32F1CE-C728-4672-ACAA-217CAE28B2B2}">
      <dgm:prSet/>
      <dgm:spPr/>
      <dgm:t>
        <a:bodyPr/>
        <a:lstStyle/>
        <a:p>
          <a:endParaRPr lang="en-US"/>
        </a:p>
      </dgm:t>
    </dgm:pt>
    <dgm:pt modelId="{897EE0BC-5E3F-44D9-B56D-87ACF0F484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Week 2 Homework </a:t>
          </a:r>
          <a:endParaRPr lang="en-US" dirty="0"/>
        </a:p>
      </dgm:t>
    </dgm:pt>
    <dgm:pt modelId="{431D95C2-B8E8-46EB-AA69-0BE82F9361FE}" type="parTrans" cxnId="{7EE0D782-7BA6-45AA-9B5B-F02AD6F641E1}">
      <dgm:prSet/>
      <dgm:spPr/>
      <dgm:t>
        <a:bodyPr/>
        <a:lstStyle/>
        <a:p>
          <a:endParaRPr lang="en-US"/>
        </a:p>
      </dgm:t>
    </dgm:pt>
    <dgm:pt modelId="{42B06810-7538-4534-8DE9-9F93086B4014}" type="sibTrans" cxnId="{7EE0D782-7BA6-45AA-9B5B-F02AD6F641E1}">
      <dgm:prSet/>
      <dgm:spPr/>
      <dgm:t>
        <a:bodyPr/>
        <a:lstStyle/>
        <a:p>
          <a:endParaRPr lang="en-US"/>
        </a:p>
      </dgm:t>
    </dgm:pt>
    <dgm:pt modelId="{8061F0AF-224D-47A4-B12D-B029FE85F032}" type="pres">
      <dgm:prSet presAssocID="{83F8BB84-62BE-4C4F-9226-12D19A739C4B}" presName="root" presStyleCnt="0">
        <dgm:presLayoutVars>
          <dgm:dir/>
          <dgm:resizeHandles val="exact"/>
        </dgm:presLayoutVars>
      </dgm:prSet>
      <dgm:spPr/>
    </dgm:pt>
    <dgm:pt modelId="{0695428B-EEDD-48E7-BD2A-40569192B7AC}" type="pres">
      <dgm:prSet presAssocID="{07DA8DB9-D4B3-4FE3-8A80-4CD97DD9367E}" presName="compNode" presStyleCnt="0"/>
      <dgm:spPr/>
    </dgm:pt>
    <dgm:pt modelId="{277DA84B-3DA8-4924-A9BB-9D730AD45CF3}" type="pres">
      <dgm:prSet presAssocID="{07DA8DB9-D4B3-4FE3-8A80-4CD97DD9367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0BDE67A-78AC-45E6-9CAE-EACAEFAB3939}" type="pres">
      <dgm:prSet presAssocID="{07DA8DB9-D4B3-4FE3-8A80-4CD97DD9367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AC3B069-727E-4E41-9DEB-35F3EDAA59A1}" type="pres">
      <dgm:prSet presAssocID="{07DA8DB9-D4B3-4FE3-8A80-4CD97DD9367E}" presName="spaceRect" presStyleCnt="0"/>
      <dgm:spPr/>
    </dgm:pt>
    <dgm:pt modelId="{7E39F90E-B04D-4E88-AC4C-99C209A0372F}" type="pres">
      <dgm:prSet presAssocID="{07DA8DB9-D4B3-4FE3-8A80-4CD97DD9367E}" presName="textRect" presStyleLbl="revTx" presStyleIdx="0" presStyleCnt="4">
        <dgm:presLayoutVars>
          <dgm:chMax val="1"/>
          <dgm:chPref val="1"/>
        </dgm:presLayoutVars>
      </dgm:prSet>
      <dgm:spPr/>
    </dgm:pt>
    <dgm:pt modelId="{FCC3856E-0CC1-42F8-BF96-85ED12E6E335}" type="pres">
      <dgm:prSet presAssocID="{45AEEDB2-4108-4D19-8E51-86D0F37D855C}" presName="sibTrans" presStyleCnt="0"/>
      <dgm:spPr/>
    </dgm:pt>
    <dgm:pt modelId="{DF164D53-5198-4B43-8BE0-A3BFA4D073AF}" type="pres">
      <dgm:prSet presAssocID="{4B934BB6-B82E-4CC2-8F99-E95A552982F6}" presName="compNode" presStyleCnt="0"/>
      <dgm:spPr/>
    </dgm:pt>
    <dgm:pt modelId="{D8E36C11-25C0-433A-98B3-A5052D41D921}" type="pres">
      <dgm:prSet presAssocID="{4B934BB6-B82E-4CC2-8F99-E95A552982F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EE984D9-5FD8-4330-9F73-B95341107D91}" type="pres">
      <dgm:prSet presAssocID="{4B934BB6-B82E-4CC2-8F99-E95A552982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E2661B1-BDD8-40D4-9B5F-8B7ACF3E239F}" type="pres">
      <dgm:prSet presAssocID="{4B934BB6-B82E-4CC2-8F99-E95A552982F6}" presName="spaceRect" presStyleCnt="0"/>
      <dgm:spPr/>
    </dgm:pt>
    <dgm:pt modelId="{AECAE68F-F9A5-4C8C-920B-60F5E3ABD04D}" type="pres">
      <dgm:prSet presAssocID="{4B934BB6-B82E-4CC2-8F99-E95A552982F6}" presName="textRect" presStyleLbl="revTx" presStyleIdx="1" presStyleCnt="4">
        <dgm:presLayoutVars>
          <dgm:chMax val="1"/>
          <dgm:chPref val="1"/>
        </dgm:presLayoutVars>
      </dgm:prSet>
      <dgm:spPr/>
    </dgm:pt>
    <dgm:pt modelId="{A361C589-EAD3-4980-85D5-D01962050CBB}" type="pres">
      <dgm:prSet presAssocID="{D70B4A90-3E49-44D1-BF6E-CA5380D1BE55}" presName="sibTrans" presStyleCnt="0"/>
      <dgm:spPr/>
    </dgm:pt>
    <dgm:pt modelId="{8EBEDE2C-2EAF-4FA9-AD37-B3B74E697A72}" type="pres">
      <dgm:prSet presAssocID="{357FA224-FA32-4056-A879-BE0DB4D158FA}" presName="compNode" presStyleCnt="0"/>
      <dgm:spPr/>
    </dgm:pt>
    <dgm:pt modelId="{61945F71-55DB-42A3-8A10-913F44F5A655}" type="pres">
      <dgm:prSet presAssocID="{357FA224-FA32-4056-A879-BE0DB4D158F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5A3DAF7-6E53-4CA7-A7EC-55C5C7FE629D}" type="pres">
      <dgm:prSet presAssocID="{357FA224-FA32-4056-A879-BE0DB4D158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E380C62-6AA0-4C92-B0C4-0FCC1B090C57}" type="pres">
      <dgm:prSet presAssocID="{357FA224-FA32-4056-A879-BE0DB4D158FA}" presName="spaceRect" presStyleCnt="0"/>
      <dgm:spPr/>
    </dgm:pt>
    <dgm:pt modelId="{A967C355-5A5D-4B70-9C0D-97022D6B4E9D}" type="pres">
      <dgm:prSet presAssocID="{357FA224-FA32-4056-A879-BE0DB4D158FA}" presName="textRect" presStyleLbl="revTx" presStyleIdx="2" presStyleCnt="4">
        <dgm:presLayoutVars>
          <dgm:chMax val="1"/>
          <dgm:chPref val="1"/>
        </dgm:presLayoutVars>
      </dgm:prSet>
      <dgm:spPr/>
    </dgm:pt>
    <dgm:pt modelId="{438FBA54-9E1D-4A5E-A7EA-3E902F63A9F4}" type="pres">
      <dgm:prSet presAssocID="{DFC29B46-FB7C-4B38-B06B-5E0593D2134C}" presName="sibTrans" presStyleCnt="0"/>
      <dgm:spPr/>
    </dgm:pt>
    <dgm:pt modelId="{13774389-6754-41BD-BBBA-18C6AB457B99}" type="pres">
      <dgm:prSet presAssocID="{897EE0BC-5E3F-44D9-B56D-87ACF0F484AE}" presName="compNode" presStyleCnt="0"/>
      <dgm:spPr/>
    </dgm:pt>
    <dgm:pt modelId="{ECFC57E2-2F4E-4122-8066-6E0E7AFC8A5B}" type="pres">
      <dgm:prSet presAssocID="{897EE0BC-5E3F-44D9-B56D-87ACF0F484AE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16B7DA8-7AA2-40A8-9888-5E0D4AD8687D}" type="pres">
      <dgm:prSet presAssocID="{897EE0BC-5E3F-44D9-B56D-87ACF0F484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4977913A-3BC2-483F-B8C9-9B93C0A25FD7}" type="pres">
      <dgm:prSet presAssocID="{897EE0BC-5E3F-44D9-B56D-87ACF0F484AE}" presName="spaceRect" presStyleCnt="0"/>
      <dgm:spPr/>
    </dgm:pt>
    <dgm:pt modelId="{4BD81285-3D7D-40AF-B0A4-BCB54E9C9A5E}" type="pres">
      <dgm:prSet presAssocID="{897EE0BC-5E3F-44D9-B56D-87ACF0F484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23B922F-EC4F-45D4-BCD1-145441E5967D}" type="presOf" srcId="{83F8BB84-62BE-4C4F-9226-12D19A739C4B}" destId="{8061F0AF-224D-47A4-B12D-B029FE85F032}" srcOrd="0" destOrd="0" presId="urn:microsoft.com/office/officeart/2018/5/layout/IconLeafLabelList"/>
    <dgm:cxn modelId="{7EE0D782-7BA6-45AA-9B5B-F02AD6F641E1}" srcId="{83F8BB84-62BE-4C4F-9226-12D19A739C4B}" destId="{897EE0BC-5E3F-44D9-B56D-87ACF0F484AE}" srcOrd="3" destOrd="0" parTransId="{431D95C2-B8E8-46EB-AA69-0BE82F9361FE}" sibTransId="{42B06810-7538-4534-8DE9-9F93086B4014}"/>
    <dgm:cxn modelId="{2EDD62BC-416B-4A65-A10A-2867451D3EB2}" type="presOf" srcId="{897EE0BC-5E3F-44D9-B56D-87ACF0F484AE}" destId="{4BD81285-3D7D-40AF-B0A4-BCB54E9C9A5E}" srcOrd="0" destOrd="0" presId="urn:microsoft.com/office/officeart/2018/5/layout/IconLeafLabelList"/>
    <dgm:cxn modelId="{8B0FA2BE-D9F9-4B1A-BCFE-838F1F5A5BAD}" type="presOf" srcId="{07DA8DB9-D4B3-4FE3-8A80-4CD97DD9367E}" destId="{7E39F90E-B04D-4E88-AC4C-99C209A0372F}" srcOrd="0" destOrd="0" presId="urn:microsoft.com/office/officeart/2018/5/layout/IconLeafLabelList"/>
    <dgm:cxn modelId="{6A03C9C4-C848-4CC8-84BC-9A1C2682ABA4}" type="presOf" srcId="{4B934BB6-B82E-4CC2-8F99-E95A552982F6}" destId="{AECAE68F-F9A5-4C8C-920B-60F5E3ABD04D}" srcOrd="0" destOrd="0" presId="urn:microsoft.com/office/officeart/2018/5/layout/IconLeafLabelList"/>
    <dgm:cxn modelId="{5C32F1CE-C728-4672-ACAA-217CAE28B2B2}" srcId="{83F8BB84-62BE-4C4F-9226-12D19A739C4B}" destId="{357FA224-FA32-4056-A879-BE0DB4D158FA}" srcOrd="2" destOrd="0" parTransId="{ED839FDF-5176-4703-86B5-44BDCEB69725}" sibTransId="{DFC29B46-FB7C-4B38-B06B-5E0593D2134C}"/>
    <dgm:cxn modelId="{7B4823ED-8BCD-4B1F-B2A9-BFBB71D84AB5}" srcId="{83F8BB84-62BE-4C4F-9226-12D19A739C4B}" destId="{07DA8DB9-D4B3-4FE3-8A80-4CD97DD9367E}" srcOrd="0" destOrd="0" parTransId="{459E81D8-44E3-489A-81E5-52628C51CE2C}" sibTransId="{45AEEDB2-4108-4D19-8E51-86D0F37D855C}"/>
    <dgm:cxn modelId="{933FC3EE-B9EE-4473-8144-6A073CC015CC}" srcId="{83F8BB84-62BE-4C4F-9226-12D19A739C4B}" destId="{4B934BB6-B82E-4CC2-8F99-E95A552982F6}" srcOrd="1" destOrd="0" parTransId="{1808EC3C-87FE-4DE1-972E-54061CF6F9C4}" sibTransId="{D70B4A90-3E49-44D1-BF6E-CA5380D1BE55}"/>
    <dgm:cxn modelId="{5B58EBF4-22E4-4BF5-BB50-AF6213568ECF}" type="presOf" srcId="{357FA224-FA32-4056-A879-BE0DB4D158FA}" destId="{A967C355-5A5D-4B70-9C0D-97022D6B4E9D}" srcOrd="0" destOrd="0" presId="urn:microsoft.com/office/officeart/2018/5/layout/IconLeafLabelList"/>
    <dgm:cxn modelId="{4577CABD-63EA-4868-A8A1-CBC4EC0C3098}" type="presParOf" srcId="{8061F0AF-224D-47A4-B12D-B029FE85F032}" destId="{0695428B-EEDD-48E7-BD2A-40569192B7AC}" srcOrd="0" destOrd="0" presId="urn:microsoft.com/office/officeart/2018/5/layout/IconLeafLabelList"/>
    <dgm:cxn modelId="{E8B5582D-5A60-4509-9067-BB9EC5A1D506}" type="presParOf" srcId="{0695428B-EEDD-48E7-BD2A-40569192B7AC}" destId="{277DA84B-3DA8-4924-A9BB-9D730AD45CF3}" srcOrd="0" destOrd="0" presId="urn:microsoft.com/office/officeart/2018/5/layout/IconLeafLabelList"/>
    <dgm:cxn modelId="{59F9E7A6-0F1B-457F-A7F3-2E223D34ACBC}" type="presParOf" srcId="{0695428B-EEDD-48E7-BD2A-40569192B7AC}" destId="{40BDE67A-78AC-45E6-9CAE-EACAEFAB3939}" srcOrd="1" destOrd="0" presId="urn:microsoft.com/office/officeart/2018/5/layout/IconLeafLabelList"/>
    <dgm:cxn modelId="{46F18C60-868E-483C-BB9A-5AE85383DB29}" type="presParOf" srcId="{0695428B-EEDD-48E7-BD2A-40569192B7AC}" destId="{BAC3B069-727E-4E41-9DEB-35F3EDAA59A1}" srcOrd="2" destOrd="0" presId="urn:microsoft.com/office/officeart/2018/5/layout/IconLeafLabelList"/>
    <dgm:cxn modelId="{1387A8C4-EB14-4AD4-81DA-B6242F8C9CD6}" type="presParOf" srcId="{0695428B-EEDD-48E7-BD2A-40569192B7AC}" destId="{7E39F90E-B04D-4E88-AC4C-99C209A0372F}" srcOrd="3" destOrd="0" presId="urn:microsoft.com/office/officeart/2018/5/layout/IconLeafLabelList"/>
    <dgm:cxn modelId="{01CAF2DA-F2D5-4276-A8A9-5E8377ABE3E0}" type="presParOf" srcId="{8061F0AF-224D-47A4-B12D-B029FE85F032}" destId="{FCC3856E-0CC1-42F8-BF96-85ED12E6E335}" srcOrd="1" destOrd="0" presId="urn:microsoft.com/office/officeart/2018/5/layout/IconLeafLabelList"/>
    <dgm:cxn modelId="{3A84A48D-F77F-478D-BA8A-0F5CE861FEBB}" type="presParOf" srcId="{8061F0AF-224D-47A4-B12D-B029FE85F032}" destId="{DF164D53-5198-4B43-8BE0-A3BFA4D073AF}" srcOrd="2" destOrd="0" presId="urn:microsoft.com/office/officeart/2018/5/layout/IconLeafLabelList"/>
    <dgm:cxn modelId="{7D5ECCEB-8C20-4AAC-961F-783D95DF9D70}" type="presParOf" srcId="{DF164D53-5198-4B43-8BE0-A3BFA4D073AF}" destId="{D8E36C11-25C0-433A-98B3-A5052D41D921}" srcOrd="0" destOrd="0" presId="urn:microsoft.com/office/officeart/2018/5/layout/IconLeafLabelList"/>
    <dgm:cxn modelId="{0517B949-17F7-4D53-926D-E5E924646AA6}" type="presParOf" srcId="{DF164D53-5198-4B43-8BE0-A3BFA4D073AF}" destId="{FEE984D9-5FD8-4330-9F73-B95341107D91}" srcOrd="1" destOrd="0" presId="urn:microsoft.com/office/officeart/2018/5/layout/IconLeafLabelList"/>
    <dgm:cxn modelId="{35A215EA-1769-4A64-A236-0DA158BB3D10}" type="presParOf" srcId="{DF164D53-5198-4B43-8BE0-A3BFA4D073AF}" destId="{3E2661B1-BDD8-40D4-9B5F-8B7ACF3E239F}" srcOrd="2" destOrd="0" presId="urn:microsoft.com/office/officeart/2018/5/layout/IconLeafLabelList"/>
    <dgm:cxn modelId="{66569B4C-75AD-46D7-80EB-2431F21D2EFA}" type="presParOf" srcId="{DF164D53-5198-4B43-8BE0-A3BFA4D073AF}" destId="{AECAE68F-F9A5-4C8C-920B-60F5E3ABD04D}" srcOrd="3" destOrd="0" presId="urn:microsoft.com/office/officeart/2018/5/layout/IconLeafLabelList"/>
    <dgm:cxn modelId="{89EB7922-064F-414C-A40A-11CF26D5B613}" type="presParOf" srcId="{8061F0AF-224D-47A4-B12D-B029FE85F032}" destId="{A361C589-EAD3-4980-85D5-D01962050CBB}" srcOrd="3" destOrd="0" presId="urn:microsoft.com/office/officeart/2018/5/layout/IconLeafLabelList"/>
    <dgm:cxn modelId="{F8A06DD4-9B8C-4E6D-B54D-FB96E7FA6490}" type="presParOf" srcId="{8061F0AF-224D-47A4-B12D-B029FE85F032}" destId="{8EBEDE2C-2EAF-4FA9-AD37-B3B74E697A72}" srcOrd="4" destOrd="0" presId="urn:microsoft.com/office/officeart/2018/5/layout/IconLeafLabelList"/>
    <dgm:cxn modelId="{4278797E-47FE-48B3-9771-6F5E836BC013}" type="presParOf" srcId="{8EBEDE2C-2EAF-4FA9-AD37-B3B74E697A72}" destId="{61945F71-55DB-42A3-8A10-913F44F5A655}" srcOrd="0" destOrd="0" presId="urn:microsoft.com/office/officeart/2018/5/layout/IconLeafLabelList"/>
    <dgm:cxn modelId="{E3FB29A6-6E03-44EB-BB08-3FDDF05A6651}" type="presParOf" srcId="{8EBEDE2C-2EAF-4FA9-AD37-B3B74E697A72}" destId="{35A3DAF7-6E53-4CA7-A7EC-55C5C7FE629D}" srcOrd="1" destOrd="0" presId="urn:microsoft.com/office/officeart/2018/5/layout/IconLeafLabelList"/>
    <dgm:cxn modelId="{47F9748F-7E19-4F57-8AD8-197C75DB505E}" type="presParOf" srcId="{8EBEDE2C-2EAF-4FA9-AD37-B3B74E697A72}" destId="{BE380C62-6AA0-4C92-B0C4-0FCC1B090C57}" srcOrd="2" destOrd="0" presId="urn:microsoft.com/office/officeart/2018/5/layout/IconLeafLabelList"/>
    <dgm:cxn modelId="{4504EEAB-19B5-4D14-B632-1CAF2D7559B2}" type="presParOf" srcId="{8EBEDE2C-2EAF-4FA9-AD37-B3B74E697A72}" destId="{A967C355-5A5D-4B70-9C0D-97022D6B4E9D}" srcOrd="3" destOrd="0" presId="urn:microsoft.com/office/officeart/2018/5/layout/IconLeafLabelList"/>
    <dgm:cxn modelId="{4A1441B2-235E-4721-864A-3C83391D1384}" type="presParOf" srcId="{8061F0AF-224D-47A4-B12D-B029FE85F032}" destId="{438FBA54-9E1D-4A5E-A7EA-3E902F63A9F4}" srcOrd="5" destOrd="0" presId="urn:microsoft.com/office/officeart/2018/5/layout/IconLeafLabelList"/>
    <dgm:cxn modelId="{DF429119-37DC-4C14-AED0-CE95825C96AB}" type="presParOf" srcId="{8061F0AF-224D-47A4-B12D-B029FE85F032}" destId="{13774389-6754-41BD-BBBA-18C6AB457B99}" srcOrd="6" destOrd="0" presId="urn:microsoft.com/office/officeart/2018/5/layout/IconLeafLabelList"/>
    <dgm:cxn modelId="{3B4E4912-DE3F-4AF3-B74D-671EE51D955A}" type="presParOf" srcId="{13774389-6754-41BD-BBBA-18C6AB457B99}" destId="{ECFC57E2-2F4E-4122-8066-6E0E7AFC8A5B}" srcOrd="0" destOrd="0" presId="urn:microsoft.com/office/officeart/2018/5/layout/IconLeafLabelList"/>
    <dgm:cxn modelId="{03FCAF02-99E8-4F12-BAB0-1841D41086DF}" type="presParOf" srcId="{13774389-6754-41BD-BBBA-18C6AB457B99}" destId="{116B7DA8-7AA2-40A8-9888-5E0D4AD8687D}" srcOrd="1" destOrd="0" presId="urn:microsoft.com/office/officeart/2018/5/layout/IconLeafLabelList"/>
    <dgm:cxn modelId="{833CB09B-987E-4CA1-8373-B371B4DD1886}" type="presParOf" srcId="{13774389-6754-41BD-BBBA-18C6AB457B99}" destId="{4977913A-3BC2-483F-B8C9-9B93C0A25FD7}" srcOrd="2" destOrd="0" presId="urn:microsoft.com/office/officeart/2018/5/layout/IconLeafLabelList"/>
    <dgm:cxn modelId="{C603D894-486C-457F-96FA-1BC3508632AE}" type="presParOf" srcId="{13774389-6754-41BD-BBBA-18C6AB457B99}" destId="{4BD81285-3D7D-40AF-B0A4-BCB54E9C9A5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F8BB84-62BE-4C4F-9226-12D19A739C4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07DA8DB9-D4B3-4FE3-8A80-4CD97DD936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rgbClr val="C00000"/>
              </a:solidFill>
            </a:rPr>
            <a:t>Linear Model for Regression</a:t>
          </a:r>
          <a:endParaRPr lang="en-US" dirty="0">
            <a:solidFill>
              <a:srgbClr val="C00000"/>
            </a:solidFill>
          </a:endParaRPr>
        </a:p>
      </dgm:t>
    </dgm:pt>
    <dgm:pt modelId="{459E81D8-44E3-489A-81E5-52628C51CE2C}" type="parTrans" cxnId="{7B4823ED-8BCD-4B1F-B2A9-BFBB71D84AB5}">
      <dgm:prSet/>
      <dgm:spPr/>
      <dgm:t>
        <a:bodyPr/>
        <a:lstStyle/>
        <a:p>
          <a:endParaRPr lang="en-US"/>
        </a:p>
      </dgm:t>
    </dgm:pt>
    <dgm:pt modelId="{45AEEDB2-4108-4D19-8E51-86D0F37D855C}" type="sibTrans" cxnId="{7B4823ED-8BCD-4B1F-B2A9-BFBB71D84AB5}">
      <dgm:prSet/>
      <dgm:spPr/>
      <dgm:t>
        <a:bodyPr/>
        <a:lstStyle/>
        <a:p>
          <a:endParaRPr lang="en-US"/>
        </a:p>
      </dgm:t>
    </dgm:pt>
    <dgm:pt modelId="{4B934BB6-B82E-4CC2-8F99-E95A552982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rgbClr val="C00000"/>
              </a:solidFill>
            </a:rPr>
            <a:t>Linear Model for Classification</a:t>
          </a:r>
          <a:endParaRPr lang="en-US" dirty="0">
            <a:solidFill>
              <a:srgbClr val="C00000"/>
            </a:solidFill>
          </a:endParaRPr>
        </a:p>
      </dgm:t>
    </dgm:pt>
    <dgm:pt modelId="{1808EC3C-87FE-4DE1-972E-54061CF6F9C4}" type="parTrans" cxnId="{933FC3EE-B9EE-4473-8144-6A073CC015CC}">
      <dgm:prSet/>
      <dgm:spPr/>
      <dgm:t>
        <a:bodyPr/>
        <a:lstStyle/>
        <a:p>
          <a:endParaRPr lang="en-US"/>
        </a:p>
      </dgm:t>
    </dgm:pt>
    <dgm:pt modelId="{D70B4A90-3E49-44D1-BF6E-CA5380D1BE55}" type="sibTrans" cxnId="{933FC3EE-B9EE-4473-8144-6A073CC015CC}">
      <dgm:prSet/>
      <dgm:spPr/>
      <dgm:t>
        <a:bodyPr/>
        <a:lstStyle/>
        <a:p>
          <a:endParaRPr lang="en-US"/>
        </a:p>
      </dgm:t>
    </dgm:pt>
    <dgm:pt modelId="{357FA224-FA32-4056-A879-BE0DB4D158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rgbClr val="C00000"/>
              </a:solidFill>
            </a:rPr>
            <a:t>Linear Models in Scikit-Learn </a:t>
          </a:r>
          <a:endParaRPr lang="en-US" dirty="0">
            <a:solidFill>
              <a:srgbClr val="C00000"/>
            </a:solidFill>
          </a:endParaRPr>
        </a:p>
      </dgm:t>
    </dgm:pt>
    <dgm:pt modelId="{ED839FDF-5176-4703-86B5-44BDCEB69725}" type="parTrans" cxnId="{5C32F1CE-C728-4672-ACAA-217CAE28B2B2}">
      <dgm:prSet/>
      <dgm:spPr/>
      <dgm:t>
        <a:bodyPr/>
        <a:lstStyle/>
        <a:p>
          <a:endParaRPr lang="en-US"/>
        </a:p>
      </dgm:t>
    </dgm:pt>
    <dgm:pt modelId="{DFC29B46-FB7C-4B38-B06B-5E0593D2134C}" type="sibTrans" cxnId="{5C32F1CE-C728-4672-ACAA-217CAE28B2B2}">
      <dgm:prSet/>
      <dgm:spPr/>
      <dgm:t>
        <a:bodyPr/>
        <a:lstStyle/>
        <a:p>
          <a:endParaRPr lang="en-US"/>
        </a:p>
      </dgm:t>
    </dgm:pt>
    <dgm:pt modelId="{897EE0BC-5E3F-44D9-B56D-87ACF0F484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rgbClr val="C00000"/>
              </a:solidFill>
            </a:rPr>
            <a:t>Week 2 Homework </a:t>
          </a:r>
          <a:endParaRPr lang="en-US" dirty="0">
            <a:solidFill>
              <a:srgbClr val="C00000"/>
            </a:solidFill>
          </a:endParaRPr>
        </a:p>
      </dgm:t>
    </dgm:pt>
    <dgm:pt modelId="{431D95C2-B8E8-46EB-AA69-0BE82F9361FE}" type="parTrans" cxnId="{7EE0D782-7BA6-45AA-9B5B-F02AD6F641E1}">
      <dgm:prSet/>
      <dgm:spPr/>
      <dgm:t>
        <a:bodyPr/>
        <a:lstStyle/>
        <a:p>
          <a:endParaRPr lang="en-US"/>
        </a:p>
      </dgm:t>
    </dgm:pt>
    <dgm:pt modelId="{42B06810-7538-4534-8DE9-9F93086B4014}" type="sibTrans" cxnId="{7EE0D782-7BA6-45AA-9B5B-F02AD6F641E1}">
      <dgm:prSet/>
      <dgm:spPr/>
      <dgm:t>
        <a:bodyPr/>
        <a:lstStyle/>
        <a:p>
          <a:endParaRPr lang="en-US"/>
        </a:p>
      </dgm:t>
    </dgm:pt>
    <dgm:pt modelId="{8061F0AF-224D-47A4-B12D-B029FE85F032}" type="pres">
      <dgm:prSet presAssocID="{83F8BB84-62BE-4C4F-9226-12D19A739C4B}" presName="root" presStyleCnt="0">
        <dgm:presLayoutVars>
          <dgm:dir/>
          <dgm:resizeHandles val="exact"/>
        </dgm:presLayoutVars>
      </dgm:prSet>
      <dgm:spPr/>
    </dgm:pt>
    <dgm:pt modelId="{0695428B-EEDD-48E7-BD2A-40569192B7AC}" type="pres">
      <dgm:prSet presAssocID="{07DA8DB9-D4B3-4FE3-8A80-4CD97DD9367E}" presName="compNode" presStyleCnt="0"/>
      <dgm:spPr/>
    </dgm:pt>
    <dgm:pt modelId="{277DA84B-3DA8-4924-A9BB-9D730AD45CF3}" type="pres">
      <dgm:prSet presAssocID="{07DA8DB9-D4B3-4FE3-8A80-4CD97DD9367E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0BDE67A-78AC-45E6-9CAE-EACAEFAB3939}" type="pres">
      <dgm:prSet presAssocID="{07DA8DB9-D4B3-4FE3-8A80-4CD97DD9367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AC3B069-727E-4E41-9DEB-35F3EDAA59A1}" type="pres">
      <dgm:prSet presAssocID="{07DA8DB9-D4B3-4FE3-8A80-4CD97DD9367E}" presName="spaceRect" presStyleCnt="0"/>
      <dgm:spPr/>
    </dgm:pt>
    <dgm:pt modelId="{7E39F90E-B04D-4E88-AC4C-99C209A0372F}" type="pres">
      <dgm:prSet presAssocID="{07DA8DB9-D4B3-4FE3-8A80-4CD97DD9367E}" presName="textRect" presStyleLbl="revTx" presStyleIdx="0" presStyleCnt="4">
        <dgm:presLayoutVars>
          <dgm:chMax val="1"/>
          <dgm:chPref val="1"/>
        </dgm:presLayoutVars>
      </dgm:prSet>
      <dgm:spPr/>
    </dgm:pt>
    <dgm:pt modelId="{FCC3856E-0CC1-42F8-BF96-85ED12E6E335}" type="pres">
      <dgm:prSet presAssocID="{45AEEDB2-4108-4D19-8E51-86D0F37D855C}" presName="sibTrans" presStyleCnt="0"/>
      <dgm:spPr/>
    </dgm:pt>
    <dgm:pt modelId="{DF164D53-5198-4B43-8BE0-A3BFA4D073AF}" type="pres">
      <dgm:prSet presAssocID="{4B934BB6-B82E-4CC2-8F99-E95A552982F6}" presName="compNode" presStyleCnt="0"/>
      <dgm:spPr/>
    </dgm:pt>
    <dgm:pt modelId="{D8E36C11-25C0-433A-98B3-A5052D41D921}" type="pres">
      <dgm:prSet presAssocID="{4B934BB6-B82E-4CC2-8F99-E95A552982F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EE984D9-5FD8-4330-9F73-B95341107D91}" type="pres">
      <dgm:prSet presAssocID="{4B934BB6-B82E-4CC2-8F99-E95A552982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E2661B1-BDD8-40D4-9B5F-8B7ACF3E239F}" type="pres">
      <dgm:prSet presAssocID="{4B934BB6-B82E-4CC2-8F99-E95A552982F6}" presName="spaceRect" presStyleCnt="0"/>
      <dgm:spPr/>
    </dgm:pt>
    <dgm:pt modelId="{AECAE68F-F9A5-4C8C-920B-60F5E3ABD04D}" type="pres">
      <dgm:prSet presAssocID="{4B934BB6-B82E-4CC2-8F99-E95A552982F6}" presName="textRect" presStyleLbl="revTx" presStyleIdx="1" presStyleCnt="4">
        <dgm:presLayoutVars>
          <dgm:chMax val="1"/>
          <dgm:chPref val="1"/>
        </dgm:presLayoutVars>
      </dgm:prSet>
      <dgm:spPr/>
    </dgm:pt>
    <dgm:pt modelId="{A361C589-EAD3-4980-85D5-D01962050CBB}" type="pres">
      <dgm:prSet presAssocID="{D70B4A90-3E49-44D1-BF6E-CA5380D1BE55}" presName="sibTrans" presStyleCnt="0"/>
      <dgm:spPr/>
    </dgm:pt>
    <dgm:pt modelId="{8EBEDE2C-2EAF-4FA9-AD37-B3B74E697A72}" type="pres">
      <dgm:prSet presAssocID="{357FA224-FA32-4056-A879-BE0DB4D158FA}" presName="compNode" presStyleCnt="0"/>
      <dgm:spPr/>
    </dgm:pt>
    <dgm:pt modelId="{61945F71-55DB-42A3-8A10-913F44F5A655}" type="pres">
      <dgm:prSet presAssocID="{357FA224-FA32-4056-A879-BE0DB4D158F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5A3DAF7-6E53-4CA7-A7EC-55C5C7FE629D}" type="pres">
      <dgm:prSet presAssocID="{357FA224-FA32-4056-A879-BE0DB4D158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E380C62-6AA0-4C92-B0C4-0FCC1B090C57}" type="pres">
      <dgm:prSet presAssocID="{357FA224-FA32-4056-A879-BE0DB4D158FA}" presName="spaceRect" presStyleCnt="0"/>
      <dgm:spPr/>
    </dgm:pt>
    <dgm:pt modelId="{A967C355-5A5D-4B70-9C0D-97022D6B4E9D}" type="pres">
      <dgm:prSet presAssocID="{357FA224-FA32-4056-A879-BE0DB4D158FA}" presName="textRect" presStyleLbl="revTx" presStyleIdx="2" presStyleCnt="4">
        <dgm:presLayoutVars>
          <dgm:chMax val="1"/>
          <dgm:chPref val="1"/>
        </dgm:presLayoutVars>
      </dgm:prSet>
      <dgm:spPr/>
    </dgm:pt>
    <dgm:pt modelId="{438FBA54-9E1D-4A5E-A7EA-3E902F63A9F4}" type="pres">
      <dgm:prSet presAssocID="{DFC29B46-FB7C-4B38-B06B-5E0593D2134C}" presName="sibTrans" presStyleCnt="0"/>
      <dgm:spPr/>
    </dgm:pt>
    <dgm:pt modelId="{13774389-6754-41BD-BBBA-18C6AB457B99}" type="pres">
      <dgm:prSet presAssocID="{897EE0BC-5E3F-44D9-B56D-87ACF0F484AE}" presName="compNode" presStyleCnt="0"/>
      <dgm:spPr/>
    </dgm:pt>
    <dgm:pt modelId="{ECFC57E2-2F4E-4122-8066-6E0E7AFC8A5B}" type="pres">
      <dgm:prSet presAssocID="{897EE0BC-5E3F-44D9-B56D-87ACF0F484AE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16B7DA8-7AA2-40A8-9888-5E0D4AD8687D}" type="pres">
      <dgm:prSet presAssocID="{897EE0BC-5E3F-44D9-B56D-87ACF0F484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4977913A-3BC2-483F-B8C9-9B93C0A25FD7}" type="pres">
      <dgm:prSet presAssocID="{897EE0BC-5E3F-44D9-B56D-87ACF0F484AE}" presName="spaceRect" presStyleCnt="0"/>
      <dgm:spPr/>
    </dgm:pt>
    <dgm:pt modelId="{4BD81285-3D7D-40AF-B0A4-BCB54E9C9A5E}" type="pres">
      <dgm:prSet presAssocID="{897EE0BC-5E3F-44D9-B56D-87ACF0F484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23B922F-EC4F-45D4-BCD1-145441E5967D}" type="presOf" srcId="{83F8BB84-62BE-4C4F-9226-12D19A739C4B}" destId="{8061F0AF-224D-47A4-B12D-B029FE85F032}" srcOrd="0" destOrd="0" presId="urn:microsoft.com/office/officeart/2018/5/layout/IconLeafLabelList"/>
    <dgm:cxn modelId="{7EE0D782-7BA6-45AA-9B5B-F02AD6F641E1}" srcId="{83F8BB84-62BE-4C4F-9226-12D19A739C4B}" destId="{897EE0BC-5E3F-44D9-B56D-87ACF0F484AE}" srcOrd="3" destOrd="0" parTransId="{431D95C2-B8E8-46EB-AA69-0BE82F9361FE}" sibTransId="{42B06810-7538-4534-8DE9-9F93086B4014}"/>
    <dgm:cxn modelId="{2EDD62BC-416B-4A65-A10A-2867451D3EB2}" type="presOf" srcId="{897EE0BC-5E3F-44D9-B56D-87ACF0F484AE}" destId="{4BD81285-3D7D-40AF-B0A4-BCB54E9C9A5E}" srcOrd="0" destOrd="0" presId="urn:microsoft.com/office/officeart/2018/5/layout/IconLeafLabelList"/>
    <dgm:cxn modelId="{8B0FA2BE-D9F9-4B1A-BCFE-838F1F5A5BAD}" type="presOf" srcId="{07DA8DB9-D4B3-4FE3-8A80-4CD97DD9367E}" destId="{7E39F90E-B04D-4E88-AC4C-99C209A0372F}" srcOrd="0" destOrd="0" presId="urn:microsoft.com/office/officeart/2018/5/layout/IconLeafLabelList"/>
    <dgm:cxn modelId="{6A03C9C4-C848-4CC8-84BC-9A1C2682ABA4}" type="presOf" srcId="{4B934BB6-B82E-4CC2-8F99-E95A552982F6}" destId="{AECAE68F-F9A5-4C8C-920B-60F5E3ABD04D}" srcOrd="0" destOrd="0" presId="urn:microsoft.com/office/officeart/2018/5/layout/IconLeafLabelList"/>
    <dgm:cxn modelId="{5C32F1CE-C728-4672-ACAA-217CAE28B2B2}" srcId="{83F8BB84-62BE-4C4F-9226-12D19A739C4B}" destId="{357FA224-FA32-4056-A879-BE0DB4D158FA}" srcOrd="2" destOrd="0" parTransId="{ED839FDF-5176-4703-86B5-44BDCEB69725}" sibTransId="{DFC29B46-FB7C-4B38-B06B-5E0593D2134C}"/>
    <dgm:cxn modelId="{7B4823ED-8BCD-4B1F-B2A9-BFBB71D84AB5}" srcId="{83F8BB84-62BE-4C4F-9226-12D19A739C4B}" destId="{07DA8DB9-D4B3-4FE3-8A80-4CD97DD9367E}" srcOrd="0" destOrd="0" parTransId="{459E81D8-44E3-489A-81E5-52628C51CE2C}" sibTransId="{45AEEDB2-4108-4D19-8E51-86D0F37D855C}"/>
    <dgm:cxn modelId="{933FC3EE-B9EE-4473-8144-6A073CC015CC}" srcId="{83F8BB84-62BE-4C4F-9226-12D19A739C4B}" destId="{4B934BB6-B82E-4CC2-8F99-E95A552982F6}" srcOrd="1" destOrd="0" parTransId="{1808EC3C-87FE-4DE1-972E-54061CF6F9C4}" sibTransId="{D70B4A90-3E49-44D1-BF6E-CA5380D1BE55}"/>
    <dgm:cxn modelId="{5B58EBF4-22E4-4BF5-BB50-AF6213568ECF}" type="presOf" srcId="{357FA224-FA32-4056-A879-BE0DB4D158FA}" destId="{A967C355-5A5D-4B70-9C0D-97022D6B4E9D}" srcOrd="0" destOrd="0" presId="urn:microsoft.com/office/officeart/2018/5/layout/IconLeafLabelList"/>
    <dgm:cxn modelId="{4577CABD-63EA-4868-A8A1-CBC4EC0C3098}" type="presParOf" srcId="{8061F0AF-224D-47A4-B12D-B029FE85F032}" destId="{0695428B-EEDD-48E7-BD2A-40569192B7AC}" srcOrd="0" destOrd="0" presId="urn:microsoft.com/office/officeart/2018/5/layout/IconLeafLabelList"/>
    <dgm:cxn modelId="{E8B5582D-5A60-4509-9067-BB9EC5A1D506}" type="presParOf" srcId="{0695428B-EEDD-48E7-BD2A-40569192B7AC}" destId="{277DA84B-3DA8-4924-A9BB-9D730AD45CF3}" srcOrd="0" destOrd="0" presId="urn:microsoft.com/office/officeart/2018/5/layout/IconLeafLabelList"/>
    <dgm:cxn modelId="{59F9E7A6-0F1B-457F-A7F3-2E223D34ACBC}" type="presParOf" srcId="{0695428B-EEDD-48E7-BD2A-40569192B7AC}" destId="{40BDE67A-78AC-45E6-9CAE-EACAEFAB3939}" srcOrd="1" destOrd="0" presId="urn:microsoft.com/office/officeart/2018/5/layout/IconLeafLabelList"/>
    <dgm:cxn modelId="{46F18C60-868E-483C-BB9A-5AE85383DB29}" type="presParOf" srcId="{0695428B-EEDD-48E7-BD2A-40569192B7AC}" destId="{BAC3B069-727E-4E41-9DEB-35F3EDAA59A1}" srcOrd="2" destOrd="0" presId="urn:microsoft.com/office/officeart/2018/5/layout/IconLeafLabelList"/>
    <dgm:cxn modelId="{1387A8C4-EB14-4AD4-81DA-B6242F8C9CD6}" type="presParOf" srcId="{0695428B-EEDD-48E7-BD2A-40569192B7AC}" destId="{7E39F90E-B04D-4E88-AC4C-99C209A0372F}" srcOrd="3" destOrd="0" presId="urn:microsoft.com/office/officeart/2018/5/layout/IconLeafLabelList"/>
    <dgm:cxn modelId="{01CAF2DA-F2D5-4276-A8A9-5E8377ABE3E0}" type="presParOf" srcId="{8061F0AF-224D-47A4-B12D-B029FE85F032}" destId="{FCC3856E-0CC1-42F8-BF96-85ED12E6E335}" srcOrd="1" destOrd="0" presId="urn:microsoft.com/office/officeart/2018/5/layout/IconLeafLabelList"/>
    <dgm:cxn modelId="{3A84A48D-F77F-478D-BA8A-0F5CE861FEBB}" type="presParOf" srcId="{8061F0AF-224D-47A4-B12D-B029FE85F032}" destId="{DF164D53-5198-4B43-8BE0-A3BFA4D073AF}" srcOrd="2" destOrd="0" presId="urn:microsoft.com/office/officeart/2018/5/layout/IconLeafLabelList"/>
    <dgm:cxn modelId="{7D5ECCEB-8C20-4AAC-961F-783D95DF9D70}" type="presParOf" srcId="{DF164D53-5198-4B43-8BE0-A3BFA4D073AF}" destId="{D8E36C11-25C0-433A-98B3-A5052D41D921}" srcOrd="0" destOrd="0" presId="urn:microsoft.com/office/officeart/2018/5/layout/IconLeafLabelList"/>
    <dgm:cxn modelId="{0517B949-17F7-4D53-926D-E5E924646AA6}" type="presParOf" srcId="{DF164D53-5198-4B43-8BE0-A3BFA4D073AF}" destId="{FEE984D9-5FD8-4330-9F73-B95341107D91}" srcOrd="1" destOrd="0" presId="urn:microsoft.com/office/officeart/2018/5/layout/IconLeafLabelList"/>
    <dgm:cxn modelId="{35A215EA-1769-4A64-A236-0DA158BB3D10}" type="presParOf" srcId="{DF164D53-5198-4B43-8BE0-A3BFA4D073AF}" destId="{3E2661B1-BDD8-40D4-9B5F-8B7ACF3E239F}" srcOrd="2" destOrd="0" presId="urn:microsoft.com/office/officeart/2018/5/layout/IconLeafLabelList"/>
    <dgm:cxn modelId="{66569B4C-75AD-46D7-80EB-2431F21D2EFA}" type="presParOf" srcId="{DF164D53-5198-4B43-8BE0-A3BFA4D073AF}" destId="{AECAE68F-F9A5-4C8C-920B-60F5E3ABD04D}" srcOrd="3" destOrd="0" presId="urn:microsoft.com/office/officeart/2018/5/layout/IconLeafLabelList"/>
    <dgm:cxn modelId="{89EB7922-064F-414C-A40A-11CF26D5B613}" type="presParOf" srcId="{8061F0AF-224D-47A4-B12D-B029FE85F032}" destId="{A361C589-EAD3-4980-85D5-D01962050CBB}" srcOrd="3" destOrd="0" presId="urn:microsoft.com/office/officeart/2018/5/layout/IconLeafLabelList"/>
    <dgm:cxn modelId="{F8A06DD4-9B8C-4E6D-B54D-FB96E7FA6490}" type="presParOf" srcId="{8061F0AF-224D-47A4-B12D-B029FE85F032}" destId="{8EBEDE2C-2EAF-4FA9-AD37-B3B74E697A72}" srcOrd="4" destOrd="0" presId="urn:microsoft.com/office/officeart/2018/5/layout/IconLeafLabelList"/>
    <dgm:cxn modelId="{4278797E-47FE-48B3-9771-6F5E836BC013}" type="presParOf" srcId="{8EBEDE2C-2EAF-4FA9-AD37-B3B74E697A72}" destId="{61945F71-55DB-42A3-8A10-913F44F5A655}" srcOrd="0" destOrd="0" presId="urn:microsoft.com/office/officeart/2018/5/layout/IconLeafLabelList"/>
    <dgm:cxn modelId="{E3FB29A6-6E03-44EB-BB08-3FDDF05A6651}" type="presParOf" srcId="{8EBEDE2C-2EAF-4FA9-AD37-B3B74E697A72}" destId="{35A3DAF7-6E53-4CA7-A7EC-55C5C7FE629D}" srcOrd="1" destOrd="0" presId="urn:microsoft.com/office/officeart/2018/5/layout/IconLeafLabelList"/>
    <dgm:cxn modelId="{47F9748F-7E19-4F57-8AD8-197C75DB505E}" type="presParOf" srcId="{8EBEDE2C-2EAF-4FA9-AD37-B3B74E697A72}" destId="{BE380C62-6AA0-4C92-B0C4-0FCC1B090C57}" srcOrd="2" destOrd="0" presId="urn:microsoft.com/office/officeart/2018/5/layout/IconLeafLabelList"/>
    <dgm:cxn modelId="{4504EEAB-19B5-4D14-B632-1CAF2D7559B2}" type="presParOf" srcId="{8EBEDE2C-2EAF-4FA9-AD37-B3B74E697A72}" destId="{A967C355-5A5D-4B70-9C0D-97022D6B4E9D}" srcOrd="3" destOrd="0" presId="urn:microsoft.com/office/officeart/2018/5/layout/IconLeafLabelList"/>
    <dgm:cxn modelId="{4A1441B2-235E-4721-864A-3C83391D1384}" type="presParOf" srcId="{8061F0AF-224D-47A4-B12D-B029FE85F032}" destId="{438FBA54-9E1D-4A5E-A7EA-3E902F63A9F4}" srcOrd="5" destOrd="0" presId="urn:microsoft.com/office/officeart/2018/5/layout/IconLeafLabelList"/>
    <dgm:cxn modelId="{DF429119-37DC-4C14-AED0-CE95825C96AB}" type="presParOf" srcId="{8061F0AF-224D-47A4-B12D-B029FE85F032}" destId="{13774389-6754-41BD-BBBA-18C6AB457B99}" srcOrd="6" destOrd="0" presId="urn:microsoft.com/office/officeart/2018/5/layout/IconLeafLabelList"/>
    <dgm:cxn modelId="{3B4E4912-DE3F-4AF3-B74D-671EE51D955A}" type="presParOf" srcId="{13774389-6754-41BD-BBBA-18C6AB457B99}" destId="{ECFC57E2-2F4E-4122-8066-6E0E7AFC8A5B}" srcOrd="0" destOrd="0" presId="urn:microsoft.com/office/officeart/2018/5/layout/IconLeafLabelList"/>
    <dgm:cxn modelId="{03FCAF02-99E8-4F12-BAB0-1841D41086DF}" type="presParOf" srcId="{13774389-6754-41BD-BBBA-18C6AB457B99}" destId="{116B7DA8-7AA2-40A8-9888-5E0D4AD8687D}" srcOrd="1" destOrd="0" presId="urn:microsoft.com/office/officeart/2018/5/layout/IconLeafLabelList"/>
    <dgm:cxn modelId="{833CB09B-987E-4CA1-8373-B371B4DD1886}" type="presParOf" srcId="{13774389-6754-41BD-BBBA-18C6AB457B99}" destId="{4977913A-3BC2-483F-B8C9-9B93C0A25FD7}" srcOrd="2" destOrd="0" presId="urn:microsoft.com/office/officeart/2018/5/layout/IconLeafLabelList"/>
    <dgm:cxn modelId="{C603D894-486C-457F-96FA-1BC3508632AE}" type="presParOf" srcId="{13774389-6754-41BD-BBBA-18C6AB457B99}" destId="{4BD81285-3D7D-40AF-B0A4-BCB54E9C9A5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DA84B-3DA8-4924-A9BB-9D730AD45CF3}">
      <dsp:nvSpPr>
        <dsp:cNvPr id="0" name=""/>
        <dsp:cNvSpPr/>
      </dsp:nvSpPr>
      <dsp:spPr>
        <a:xfrm>
          <a:off x="865366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DE67A-78AC-45E6-9CAE-EACAEFAB3939}">
      <dsp:nvSpPr>
        <dsp:cNvPr id="0" name=""/>
        <dsp:cNvSpPr/>
      </dsp:nvSpPr>
      <dsp:spPr>
        <a:xfrm>
          <a:off x="1133767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9F90E-B04D-4E88-AC4C-99C209A0372F}">
      <dsp:nvSpPr>
        <dsp:cNvPr id="0" name=""/>
        <dsp:cNvSpPr/>
      </dsp:nvSpPr>
      <dsp:spPr>
        <a:xfrm>
          <a:off x="462764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>
              <a:solidFill>
                <a:srgbClr val="C00000"/>
              </a:solidFill>
            </a:rPr>
            <a:t>Linear Model for Regression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462764" y="1957311"/>
        <a:ext cx="2064623" cy="720000"/>
      </dsp:txXfrm>
    </dsp:sp>
    <dsp:sp modelId="{D8E36C11-25C0-433A-98B3-A5052D41D921}">
      <dsp:nvSpPr>
        <dsp:cNvPr id="0" name=""/>
        <dsp:cNvSpPr/>
      </dsp:nvSpPr>
      <dsp:spPr>
        <a:xfrm>
          <a:off x="3291298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984D9-5FD8-4330-9F73-B95341107D91}">
      <dsp:nvSpPr>
        <dsp:cNvPr id="0" name=""/>
        <dsp:cNvSpPr/>
      </dsp:nvSpPr>
      <dsp:spPr>
        <a:xfrm>
          <a:off x="3559699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AE68F-F9A5-4C8C-920B-60F5E3ABD04D}">
      <dsp:nvSpPr>
        <dsp:cNvPr id="0" name=""/>
        <dsp:cNvSpPr/>
      </dsp:nvSpPr>
      <dsp:spPr>
        <a:xfrm>
          <a:off x="2888697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/>
            <a:t>Linear Model for Classification</a:t>
          </a:r>
          <a:endParaRPr lang="en-US" sz="1800" kern="1200"/>
        </a:p>
      </dsp:txBody>
      <dsp:txXfrm>
        <a:off x="2888697" y="1957311"/>
        <a:ext cx="2064623" cy="720000"/>
      </dsp:txXfrm>
    </dsp:sp>
    <dsp:sp modelId="{61945F71-55DB-42A3-8A10-913F44F5A655}">
      <dsp:nvSpPr>
        <dsp:cNvPr id="0" name=""/>
        <dsp:cNvSpPr/>
      </dsp:nvSpPr>
      <dsp:spPr>
        <a:xfrm>
          <a:off x="5717231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3DAF7-6E53-4CA7-A7EC-55C5C7FE629D}">
      <dsp:nvSpPr>
        <dsp:cNvPr id="0" name=""/>
        <dsp:cNvSpPr/>
      </dsp:nvSpPr>
      <dsp:spPr>
        <a:xfrm>
          <a:off x="5985632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7C355-5A5D-4B70-9C0D-97022D6B4E9D}">
      <dsp:nvSpPr>
        <dsp:cNvPr id="0" name=""/>
        <dsp:cNvSpPr/>
      </dsp:nvSpPr>
      <dsp:spPr>
        <a:xfrm>
          <a:off x="5314629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/>
            <a:t>Linear Models in Scikit-Learn </a:t>
          </a:r>
          <a:endParaRPr lang="en-US" sz="1800" kern="1200" dirty="0"/>
        </a:p>
      </dsp:txBody>
      <dsp:txXfrm>
        <a:off x="5314629" y="1957311"/>
        <a:ext cx="2064623" cy="720000"/>
      </dsp:txXfrm>
    </dsp:sp>
    <dsp:sp modelId="{ECFC57E2-2F4E-4122-8066-6E0E7AFC8A5B}">
      <dsp:nvSpPr>
        <dsp:cNvPr id="0" name=""/>
        <dsp:cNvSpPr/>
      </dsp:nvSpPr>
      <dsp:spPr>
        <a:xfrm>
          <a:off x="8143163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B7DA8-7AA2-40A8-9888-5E0D4AD8687D}">
      <dsp:nvSpPr>
        <dsp:cNvPr id="0" name=""/>
        <dsp:cNvSpPr/>
      </dsp:nvSpPr>
      <dsp:spPr>
        <a:xfrm>
          <a:off x="8411564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81285-3D7D-40AF-B0A4-BCB54E9C9A5E}">
      <dsp:nvSpPr>
        <dsp:cNvPr id="0" name=""/>
        <dsp:cNvSpPr/>
      </dsp:nvSpPr>
      <dsp:spPr>
        <a:xfrm>
          <a:off x="7740562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/>
            <a:t>Week 2 Homework </a:t>
          </a:r>
          <a:endParaRPr lang="en-US" sz="1800" kern="1200" dirty="0"/>
        </a:p>
      </dsp:txBody>
      <dsp:txXfrm>
        <a:off x="7740562" y="1957311"/>
        <a:ext cx="20646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1684B-1468-4E7D-89BC-BB48D8169020}">
      <dsp:nvSpPr>
        <dsp:cNvPr id="0" name=""/>
        <dsp:cNvSpPr/>
      </dsp:nvSpPr>
      <dsp:spPr>
        <a:xfrm>
          <a:off x="492025" y="166415"/>
          <a:ext cx="803671" cy="803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820D2-3C8D-4163-A94F-858236B9EDDE}">
      <dsp:nvSpPr>
        <dsp:cNvPr id="0" name=""/>
        <dsp:cNvSpPr/>
      </dsp:nvSpPr>
      <dsp:spPr>
        <a:xfrm>
          <a:off x="892" y="1238051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/>
            <a:t>The </a:t>
          </a:r>
          <a:r>
            <a:rPr lang="en-ID" sz="1200" b="1" i="0" kern="1200" dirty="0">
              <a:solidFill>
                <a:srgbClr val="0070C0"/>
              </a:solidFill>
            </a:rPr>
            <a:t>data</a:t>
          </a:r>
          <a:r>
            <a:rPr lang="en-ID" sz="1200" kern="1200" dirty="0"/>
            <a:t> that we can learn from.</a:t>
          </a:r>
          <a:endParaRPr lang="en-US" sz="1200" kern="1200" dirty="0"/>
        </a:p>
      </dsp:txBody>
      <dsp:txXfrm>
        <a:off x="892" y="1238051"/>
        <a:ext cx="1785937" cy="714375"/>
      </dsp:txXfrm>
    </dsp:sp>
    <dsp:sp modelId="{148BD4E2-A240-4178-896F-56876D0B0ED1}">
      <dsp:nvSpPr>
        <dsp:cNvPr id="0" name=""/>
        <dsp:cNvSpPr/>
      </dsp:nvSpPr>
      <dsp:spPr>
        <a:xfrm>
          <a:off x="2590502" y="166415"/>
          <a:ext cx="803671" cy="803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CCD5A-5A13-4A9A-8BDA-AF0AC0231ADE}">
      <dsp:nvSpPr>
        <dsp:cNvPr id="0" name=""/>
        <dsp:cNvSpPr/>
      </dsp:nvSpPr>
      <dsp:spPr>
        <a:xfrm>
          <a:off x="2099369" y="1238051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/>
            <a:t>A </a:t>
          </a:r>
          <a:r>
            <a:rPr lang="en-ID" sz="1200" b="1" i="0" kern="1200" dirty="0">
              <a:solidFill>
                <a:srgbClr val="0070C0"/>
              </a:solidFill>
            </a:rPr>
            <a:t>model</a:t>
          </a:r>
          <a:r>
            <a:rPr lang="en-ID" sz="1200" kern="1200" dirty="0"/>
            <a:t> of how to transform the data.</a:t>
          </a:r>
          <a:endParaRPr lang="en-US" sz="1200" kern="1200" dirty="0"/>
        </a:p>
      </dsp:txBody>
      <dsp:txXfrm>
        <a:off x="2099369" y="1238051"/>
        <a:ext cx="1785937" cy="714375"/>
      </dsp:txXfrm>
    </dsp:sp>
    <dsp:sp modelId="{5AAB5337-C885-4C0A-8FAE-750902F48D02}">
      <dsp:nvSpPr>
        <dsp:cNvPr id="0" name=""/>
        <dsp:cNvSpPr/>
      </dsp:nvSpPr>
      <dsp:spPr>
        <a:xfrm>
          <a:off x="492025" y="2398911"/>
          <a:ext cx="803671" cy="803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43E13-E09F-4C94-AB64-661A398F0DD3}">
      <dsp:nvSpPr>
        <dsp:cNvPr id="0" name=""/>
        <dsp:cNvSpPr/>
      </dsp:nvSpPr>
      <dsp:spPr>
        <a:xfrm>
          <a:off x="892" y="3470547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/>
            <a:t>An </a:t>
          </a:r>
          <a:r>
            <a:rPr lang="en-ID" sz="1200" b="1" i="0" kern="1200" dirty="0">
              <a:solidFill>
                <a:srgbClr val="0070C0"/>
              </a:solidFill>
            </a:rPr>
            <a:t>objective function </a:t>
          </a:r>
          <a:r>
            <a:rPr lang="en-ID" sz="1200" kern="1200" dirty="0"/>
            <a:t>that quantifies how well (or badly) the model is doing.</a:t>
          </a:r>
          <a:endParaRPr lang="en-US" sz="1200" kern="1200" dirty="0"/>
        </a:p>
      </dsp:txBody>
      <dsp:txXfrm>
        <a:off x="892" y="3470547"/>
        <a:ext cx="1785937" cy="714375"/>
      </dsp:txXfrm>
    </dsp:sp>
    <dsp:sp modelId="{FAC7CE8E-D6BA-4BEC-B401-A74762EACA7A}">
      <dsp:nvSpPr>
        <dsp:cNvPr id="0" name=""/>
        <dsp:cNvSpPr/>
      </dsp:nvSpPr>
      <dsp:spPr>
        <a:xfrm>
          <a:off x="2590502" y="2398911"/>
          <a:ext cx="803671" cy="803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E4680-CE11-4FCC-A74B-19B95A0172B2}">
      <dsp:nvSpPr>
        <dsp:cNvPr id="0" name=""/>
        <dsp:cNvSpPr/>
      </dsp:nvSpPr>
      <dsp:spPr>
        <a:xfrm>
          <a:off x="2099369" y="3470547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/>
            <a:t>An </a:t>
          </a:r>
          <a:r>
            <a:rPr lang="en-ID" sz="1200" b="1" i="0" kern="1200" dirty="0">
              <a:solidFill>
                <a:srgbClr val="0070C0"/>
              </a:solidFill>
            </a:rPr>
            <a:t>algorithm</a:t>
          </a:r>
          <a:r>
            <a:rPr lang="en-ID" sz="1200" kern="1200" dirty="0"/>
            <a:t> to adjust the model’s parameters to optimize the objective function.</a:t>
          </a:r>
          <a:endParaRPr lang="en-US" sz="1200" kern="1200" dirty="0"/>
        </a:p>
      </dsp:txBody>
      <dsp:txXfrm>
        <a:off x="2099369" y="3470547"/>
        <a:ext cx="1785937" cy="7143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DA84B-3DA8-4924-A9BB-9D730AD45CF3}">
      <dsp:nvSpPr>
        <dsp:cNvPr id="0" name=""/>
        <dsp:cNvSpPr/>
      </dsp:nvSpPr>
      <dsp:spPr>
        <a:xfrm>
          <a:off x="865366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DE67A-78AC-45E6-9CAE-EACAEFAB3939}">
      <dsp:nvSpPr>
        <dsp:cNvPr id="0" name=""/>
        <dsp:cNvSpPr/>
      </dsp:nvSpPr>
      <dsp:spPr>
        <a:xfrm>
          <a:off x="1133767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9F90E-B04D-4E88-AC4C-99C209A0372F}">
      <dsp:nvSpPr>
        <dsp:cNvPr id="0" name=""/>
        <dsp:cNvSpPr/>
      </dsp:nvSpPr>
      <dsp:spPr>
        <a:xfrm>
          <a:off x="462764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>
              <a:solidFill>
                <a:srgbClr val="C00000"/>
              </a:solidFill>
            </a:rPr>
            <a:t>Linear Model for Regression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462764" y="1957311"/>
        <a:ext cx="2064623" cy="720000"/>
      </dsp:txXfrm>
    </dsp:sp>
    <dsp:sp modelId="{D8E36C11-25C0-433A-98B3-A5052D41D921}">
      <dsp:nvSpPr>
        <dsp:cNvPr id="0" name=""/>
        <dsp:cNvSpPr/>
      </dsp:nvSpPr>
      <dsp:spPr>
        <a:xfrm>
          <a:off x="3291298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984D9-5FD8-4330-9F73-B95341107D91}">
      <dsp:nvSpPr>
        <dsp:cNvPr id="0" name=""/>
        <dsp:cNvSpPr/>
      </dsp:nvSpPr>
      <dsp:spPr>
        <a:xfrm>
          <a:off x="3559699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AE68F-F9A5-4C8C-920B-60F5E3ABD04D}">
      <dsp:nvSpPr>
        <dsp:cNvPr id="0" name=""/>
        <dsp:cNvSpPr/>
      </dsp:nvSpPr>
      <dsp:spPr>
        <a:xfrm>
          <a:off x="2888697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>
              <a:solidFill>
                <a:srgbClr val="C00000"/>
              </a:solidFill>
            </a:rPr>
            <a:t>Linear Model for Classification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2888697" y="1957311"/>
        <a:ext cx="2064623" cy="720000"/>
      </dsp:txXfrm>
    </dsp:sp>
    <dsp:sp modelId="{61945F71-55DB-42A3-8A10-913F44F5A655}">
      <dsp:nvSpPr>
        <dsp:cNvPr id="0" name=""/>
        <dsp:cNvSpPr/>
      </dsp:nvSpPr>
      <dsp:spPr>
        <a:xfrm>
          <a:off x="5717231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3DAF7-6E53-4CA7-A7EC-55C5C7FE629D}">
      <dsp:nvSpPr>
        <dsp:cNvPr id="0" name=""/>
        <dsp:cNvSpPr/>
      </dsp:nvSpPr>
      <dsp:spPr>
        <a:xfrm>
          <a:off x="5985632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7C355-5A5D-4B70-9C0D-97022D6B4E9D}">
      <dsp:nvSpPr>
        <dsp:cNvPr id="0" name=""/>
        <dsp:cNvSpPr/>
      </dsp:nvSpPr>
      <dsp:spPr>
        <a:xfrm>
          <a:off x="5314629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/>
            <a:t>Linear Models in Scikit-Learn </a:t>
          </a:r>
          <a:endParaRPr lang="en-US" sz="1800" kern="1200" dirty="0"/>
        </a:p>
      </dsp:txBody>
      <dsp:txXfrm>
        <a:off x="5314629" y="1957311"/>
        <a:ext cx="2064623" cy="720000"/>
      </dsp:txXfrm>
    </dsp:sp>
    <dsp:sp modelId="{ECFC57E2-2F4E-4122-8066-6E0E7AFC8A5B}">
      <dsp:nvSpPr>
        <dsp:cNvPr id="0" name=""/>
        <dsp:cNvSpPr/>
      </dsp:nvSpPr>
      <dsp:spPr>
        <a:xfrm>
          <a:off x="8143163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B7DA8-7AA2-40A8-9888-5E0D4AD8687D}">
      <dsp:nvSpPr>
        <dsp:cNvPr id="0" name=""/>
        <dsp:cNvSpPr/>
      </dsp:nvSpPr>
      <dsp:spPr>
        <a:xfrm>
          <a:off x="8411564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81285-3D7D-40AF-B0A4-BCB54E9C9A5E}">
      <dsp:nvSpPr>
        <dsp:cNvPr id="0" name=""/>
        <dsp:cNvSpPr/>
      </dsp:nvSpPr>
      <dsp:spPr>
        <a:xfrm>
          <a:off x="7740562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/>
            <a:t>Week 2 Homework </a:t>
          </a:r>
          <a:endParaRPr lang="en-US" sz="1800" kern="1200" dirty="0"/>
        </a:p>
      </dsp:txBody>
      <dsp:txXfrm>
        <a:off x="7740562" y="1957311"/>
        <a:ext cx="2064623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DA84B-3DA8-4924-A9BB-9D730AD45CF3}">
      <dsp:nvSpPr>
        <dsp:cNvPr id="0" name=""/>
        <dsp:cNvSpPr/>
      </dsp:nvSpPr>
      <dsp:spPr>
        <a:xfrm>
          <a:off x="865366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DE67A-78AC-45E6-9CAE-EACAEFAB3939}">
      <dsp:nvSpPr>
        <dsp:cNvPr id="0" name=""/>
        <dsp:cNvSpPr/>
      </dsp:nvSpPr>
      <dsp:spPr>
        <a:xfrm>
          <a:off x="1133767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9F90E-B04D-4E88-AC4C-99C209A0372F}">
      <dsp:nvSpPr>
        <dsp:cNvPr id="0" name=""/>
        <dsp:cNvSpPr/>
      </dsp:nvSpPr>
      <dsp:spPr>
        <a:xfrm>
          <a:off x="462764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>
              <a:solidFill>
                <a:srgbClr val="C00000"/>
              </a:solidFill>
            </a:rPr>
            <a:t>Linear Model for Regression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462764" y="1957311"/>
        <a:ext cx="2064623" cy="720000"/>
      </dsp:txXfrm>
    </dsp:sp>
    <dsp:sp modelId="{D8E36C11-25C0-433A-98B3-A5052D41D921}">
      <dsp:nvSpPr>
        <dsp:cNvPr id="0" name=""/>
        <dsp:cNvSpPr/>
      </dsp:nvSpPr>
      <dsp:spPr>
        <a:xfrm>
          <a:off x="3291298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984D9-5FD8-4330-9F73-B95341107D91}">
      <dsp:nvSpPr>
        <dsp:cNvPr id="0" name=""/>
        <dsp:cNvSpPr/>
      </dsp:nvSpPr>
      <dsp:spPr>
        <a:xfrm>
          <a:off x="3559699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AE68F-F9A5-4C8C-920B-60F5E3ABD04D}">
      <dsp:nvSpPr>
        <dsp:cNvPr id="0" name=""/>
        <dsp:cNvSpPr/>
      </dsp:nvSpPr>
      <dsp:spPr>
        <a:xfrm>
          <a:off x="2888697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>
              <a:solidFill>
                <a:srgbClr val="C00000"/>
              </a:solidFill>
            </a:rPr>
            <a:t>Linear Model for Classification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2888697" y="1957311"/>
        <a:ext cx="2064623" cy="720000"/>
      </dsp:txXfrm>
    </dsp:sp>
    <dsp:sp modelId="{61945F71-55DB-42A3-8A10-913F44F5A655}">
      <dsp:nvSpPr>
        <dsp:cNvPr id="0" name=""/>
        <dsp:cNvSpPr/>
      </dsp:nvSpPr>
      <dsp:spPr>
        <a:xfrm>
          <a:off x="5717231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3DAF7-6E53-4CA7-A7EC-55C5C7FE629D}">
      <dsp:nvSpPr>
        <dsp:cNvPr id="0" name=""/>
        <dsp:cNvSpPr/>
      </dsp:nvSpPr>
      <dsp:spPr>
        <a:xfrm>
          <a:off x="5985632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7C355-5A5D-4B70-9C0D-97022D6B4E9D}">
      <dsp:nvSpPr>
        <dsp:cNvPr id="0" name=""/>
        <dsp:cNvSpPr/>
      </dsp:nvSpPr>
      <dsp:spPr>
        <a:xfrm>
          <a:off x="5314629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>
              <a:solidFill>
                <a:srgbClr val="C00000"/>
              </a:solidFill>
            </a:rPr>
            <a:t>Linear Models in Scikit-Learn 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5314629" y="1957311"/>
        <a:ext cx="2064623" cy="720000"/>
      </dsp:txXfrm>
    </dsp:sp>
    <dsp:sp modelId="{ECFC57E2-2F4E-4122-8066-6E0E7AFC8A5B}">
      <dsp:nvSpPr>
        <dsp:cNvPr id="0" name=""/>
        <dsp:cNvSpPr/>
      </dsp:nvSpPr>
      <dsp:spPr>
        <a:xfrm>
          <a:off x="8143163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B7DA8-7AA2-40A8-9888-5E0D4AD8687D}">
      <dsp:nvSpPr>
        <dsp:cNvPr id="0" name=""/>
        <dsp:cNvSpPr/>
      </dsp:nvSpPr>
      <dsp:spPr>
        <a:xfrm>
          <a:off x="8411564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81285-3D7D-40AF-B0A4-BCB54E9C9A5E}">
      <dsp:nvSpPr>
        <dsp:cNvPr id="0" name=""/>
        <dsp:cNvSpPr/>
      </dsp:nvSpPr>
      <dsp:spPr>
        <a:xfrm>
          <a:off x="7740562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/>
            <a:t>Week 2 Homework </a:t>
          </a:r>
          <a:endParaRPr lang="en-US" sz="1800" kern="1200" dirty="0"/>
        </a:p>
      </dsp:txBody>
      <dsp:txXfrm>
        <a:off x="7740562" y="1957311"/>
        <a:ext cx="2064623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DA84B-3DA8-4924-A9BB-9D730AD45CF3}">
      <dsp:nvSpPr>
        <dsp:cNvPr id="0" name=""/>
        <dsp:cNvSpPr/>
      </dsp:nvSpPr>
      <dsp:spPr>
        <a:xfrm>
          <a:off x="865366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DE67A-78AC-45E6-9CAE-EACAEFAB3939}">
      <dsp:nvSpPr>
        <dsp:cNvPr id="0" name=""/>
        <dsp:cNvSpPr/>
      </dsp:nvSpPr>
      <dsp:spPr>
        <a:xfrm>
          <a:off x="1133767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9F90E-B04D-4E88-AC4C-99C209A0372F}">
      <dsp:nvSpPr>
        <dsp:cNvPr id="0" name=""/>
        <dsp:cNvSpPr/>
      </dsp:nvSpPr>
      <dsp:spPr>
        <a:xfrm>
          <a:off x="462764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>
              <a:solidFill>
                <a:srgbClr val="C00000"/>
              </a:solidFill>
            </a:rPr>
            <a:t>Linear Model for Regression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462764" y="1957311"/>
        <a:ext cx="2064623" cy="720000"/>
      </dsp:txXfrm>
    </dsp:sp>
    <dsp:sp modelId="{D8E36C11-25C0-433A-98B3-A5052D41D921}">
      <dsp:nvSpPr>
        <dsp:cNvPr id="0" name=""/>
        <dsp:cNvSpPr/>
      </dsp:nvSpPr>
      <dsp:spPr>
        <a:xfrm>
          <a:off x="3291298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984D9-5FD8-4330-9F73-B95341107D91}">
      <dsp:nvSpPr>
        <dsp:cNvPr id="0" name=""/>
        <dsp:cNvSpPr/>
      </dsp:nvSpPr>
      <dsp:spPr>
        <a:xfrm>
          <a:off x="3559699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AE68F-F9A5-4C8C-920B-60F5E3ABD04D}">
      <dsp:nvSpPr>
        <dsp:cNvPr id="0" name=""/>
        <dsp:cNvSpPr/>
      </dsp:nvSpPr>
      <dsp:spPr>
        <a:xfrm>
          <a:off x="2888697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>
              <a:solidFill>
                <a:srgbClr val="C00000"/>
              </a:solidFill>
            </a:rPr>
            <a:t>Linear Model for Classification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2888697" y="1957311"/>
        <a:ext cx="2064623" cy="720000"/>
      </dsp:txXfrm>
    </dsp:sp>
    <dsp:sp modelId="{61945F71-55DB-42A3-8A10-913F44F5A655}">
      <dsp:nvSpPr>
        <dsp:cNvPr id="0" name=""/>
        <dsp:cNvSpPr/>
      </dsp:nvSpPr>
      <dsp:spPr>
        <a:xfrm>
          <a:off x="5717231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3DAF7-6E53-4CA7-A7EC-55C5C7FE629D}">
      <dsp:nvSpPr>
        <dsp:cNvPr id="0" name=""/>
        <dsp:cNvSpPr/>
      </dsp:nvSpPr>
      <dsp:spPr>
        <a:xfrm>
          <a:off x="5985632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7C355-5A5D-4B70-9C0D-97022D6B4E9D}">
      <dsp:nvSpPr>
        <dsp:cNvPr id="0" name=""/>
        <dsp:cNvSpPr/>
      </dsp:nvSpPr>
      <dsp:spPr>
        <a:xfrm>
          <a:off x="5314629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>
              <a:solidFill>
                <a:srgbClr val="C00000"/>
              </a:solidFill>
            </a:rPr>
            <a:t>Linear Models in Scikit-Learn 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5314629" y="1957311"/>
        <a:ext cx="2064623" cy="720000"/>
      </dsp:txXfrm>
    </dsp:sp>
    <dsp:sp modelId="{ECFC57E2-2F4E-4122-8066-6E0E7AFC8A5B}">
      <dsp:nvSpPr>
        <dsp:cNvPr id="0" name=""/>
        <dsp:cNvSpPr/>
      </dsp:nvSpPr>
      <dsp:spPr>
        <a:xfrm>
          <a:off x="8143163" y="305613"/>
          <a:ext cx="1259420" cy="12594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B7DA8-7AA2-40A8-9888-5E0D4AD8687D}">
      <dsp:nvSpPr>
        <dsp:cNvPr id="0" name=""/>
        <dsp:cNvSpPr/>
      </dsp:nvSpPr>
      <dsp:spPr>
        <a:xfrm>
          <a:off x="8411564" y="574014"/>
          <a:ext cx="722618" cy="7226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81285-3D7D-40AF-B0A4-BCB54E9C9A5E}">
      <dsp:nvSpPr>
        <dsp:cNvPr id="0" name=""/>
        <dsp:cNvSpPr/>
      </dsp:nvSpPr>
      <dsp:spPr>
        <a:xfrm>
          <a:off x="7740562" y="1957311"/>
          <a:ext cx="20646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 dirty="0">
              <a:solidFill>
                <a:srgbClr val="C00000"/>
              </a:solidFill>
            </a:rPr>
            <a:t>Week 2 Homework 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7740562" y="1957311"/>
        <a:ext cx="20646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8F807-A65A-2A44-B44B-237C194DB4CF}" type="datetimeFigureOut">
              <a:rPr lang="en-US" smtClean="0"/>
              <a:t>10/2/21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D01A2-EFDF-D74C-92E2-18CBAC67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1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apapiu</a:t>
            </a:r>
            <a:r>
              <a:rPr lang="en-US" dirty="0"/>
              <a:t>/regularized-linear-models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4D01A2-EFDF-D74C-92E2-18CBAC6735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0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654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0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9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8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99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345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2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3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377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112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10/2/21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4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12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BBz3bI-a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blh5JKOoLUIzaEkCLIUxQFjPIlapw8n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apapiu/regularized-linear-models" TargetMode="External"/><Relationship Id="rId5" Type="http://schemas.openxmlformats.org/officeDocument/2006/relationships/hyperlink" Target="https://scikit-learn.org/stable/modules/linear_model.html" TargetMode="External"/><Relationship Id="rId4" Type="http://schemas.openxmlformats.org/officeDocument/2006/relationships/hyperlink" Target="https://www.youtube.com/watch?v=azXCzI57Yf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79E24-4969-4CE0-9193-583C26131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E5E09-54D3-4F42-887E-D51515E64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19" y="2100845"/>
            <a:ext cx="4670234" cy="1975527"/>
          </a:xfrm>
        </p:spPr>
        <p:txBody>
          <a:bodyPr anchor="ctr">
            <a:normAutofit/>
          </a:bodyPr>
          <a:lstStyle/>
          <a:p>
            <a:pPr algn="l"/>
            <a:r>
              <a:rPr lang="en-US" sz="6600"/>
              <a:t>The Linear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285D2-7BB7-FC40-9FFA-AAA287073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19" y="4372379"/>
            <a:ext cx="4670233" cy="540135"/>
          </a:xfrm>
        </p:spPr>
        <p:txBody>
          <a:bodyPr anchor="ctr">
            <a:normAutofit/>
          </a:bodyPr>
          <a:lstStyle/>
          <a:p>
            <a:pPr algn="l">
              <a:lnSpc>
                <a:spcPct val="91000"/>
              </a:lnSpc>
            </a:pPr>
            <a:r>
              <a:rPr lang="en-US" sz="900"/>
              <a:t>Risman Adnan Mattotorang</a:t>
            </a:r>
          </a:p>
          <a:p>
            <a:pPr algn="l">
              <a:lnSpc>
                <a:spcPct val="91000"/>
              </a:lnSpc>
            </a:pPr>
            <a:r>
              <a:rPr lang="en-US" sz="900"/>
              <a:t>rismanadnan@telkomuniversity.ac.id</a:t>
            </a:r>
          </a:p>
        </p:txBody>
      </p:sp>
    </p:spTree>
    <p:extLst>
      <p:ext uri="{BB962C8B-B14F-4D97-AF65-F5344CB8AC3E}">
        <p14:creationId xmlns:p14="http://schemas.microsoft.com/office/powerpoint/2010/main" val="1594994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9506D-D727-B841-B408-68E73604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Regularized least squares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25E4318-20E1-B140-9840-EA65E208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62" y="41609"/>
            <a:ext cx="10538876" cy="4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D9056-5BBC-3A44-BD29-98A5529E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/>
              <a:t>Bias variance decomposition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8DD16CC-5EFD-C64B-BEB2-2DA2C597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33" y="106975"/>
            <a:ext cx="8500533" cy="4059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BD538-6E17-1248-9297-80634CA5D8FC}"/>
              </a:ext>
            </a:extLst>
          </p:cNvPr>
          <p:cNvSpPr txBox="1"/>
          <p:nvPr/>
        </p:nvSpPr>
        <p:spPr>
          <a:xfrm>
            <a:off x="9918915" y="3611982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StatQuest</a:t>
            </a:r>
            <a:r>
              <a:rPr lang="en-US" dirty="0">
                <a:hlinkClick r:id="rId3"/>
              </a:rPr>
              <a:t>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84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B7C93-880E-7642-99E4-43DC8131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Bias variance decomposition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3AE751A-DF49-0945-B35A-814E5B19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45" y="135466"/>
            <a:ext cx="9422909" cy="40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5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797-9D7E-6B4C-95D4-2C728263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37DE1AD-B3B5-4901-A0A2-A260A65C6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783648"/>
              </p:ext>
            </p:extLst>
          </p:nvPr>
        </p:nvGraphicFramePr>
        <p:xfrm>
          <a:off x="960438" y="2749621"/>
          <a:ext cx="10267950" cy="29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306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BB6AA-1511-994E-A87E-B9B9BE8D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Discriminant functions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52C239E-88E6-F44B-B612-0ED9E707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57" y="363596"/>
            <a:ext cx="7595485" cy="35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6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81504-FEAB-3A47-BE0D-CB29A7E2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/>
              <a:t>Least squares for classification</a:t>
            </a:r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755ACC12-8B82-214D-A2D9-8E05EECBA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26"/>
          <a:stretch/>
        </p:blipFill>
        <p:spPr>
          <a:xfrm>
            <a:off x="1976966" y="92175"/>
            <a:ext cx="8238067" cy="393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3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9C6FE-8B10-4445-9E51-E15AC4D5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Fisher linear discriminant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B73F645-8C84-2542-A8F3-C54C981F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547" y="402272"/>
            <a:ext cx="7174906" cy="34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4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9E419-C161-CB4F-812C-957ECEDA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Fisher linear discriminant</a:t>
            </a: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44A044AE-8253-624F-8F29-1AE48A15C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83"/>
          <a:stretch/>
        </p:blipFill>
        <p:spPr>
          <a:xfrm>
            <a:off x="632491" y="67733"/>
            <a:ext cx="10927017" cy="39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4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B8D34-A8D7-0D4E-BE58-AB452555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Perceptron algorithm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A4D8C4F-3875-6D4D-B892-88E7192C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43" y="639575"/>
            <a:ext cx="9412713" cy="30826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7ECD5B-961C-3E43-9905-85350052ADF0}"/>
              </a:ext>
            </a:extLst>
          </p:cNvPr>
          <p:cNvSpPr txBox="1"/>
          <p:nvPr/>
        </p:nvSpPr>
        <p:spPr>
          <a:xfrm>
            <a:off x="3062206" y="5741124"/>
            <a:ext cx="606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err="1">
                <a:solidFill>
                  <a:srgbClr val="FFFF00"/>
                </a:solidFill>
              </a:rPr>
              <a:t>tamas.xyz</a:t>
            </a:r>
            <a:r>
              <a:rPr lang="en-US" sz="2400" dirty="0">
                <a:solidFill>
                  <a:srgbClr val="FFFF00"/>
                </a:solidFill>
              </a:rPr>
              <a:t>/perceptron-demo/app/</a:t>
            </a:r>
          </a:p>
        </p:txBody>
      </p:sp>
    </p:spTree>
    <p:extLst>
      <p:ext uri="{BB962C8B-B14F-4D97-AF65-F5344CB8AC3E}">
        <p14:creationId xmlns:p14="http://schemas.microsoft.com/office/powerpoint/2010/main" val="3177963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797-9D7E-6B4C-95D4-2C728263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37DE1AD-B3B5-4901-A0A2-A260A65C6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06411"/>
              </p:ext>
            </p:extLst>
          </p:nvPr>
        </p:nvGraphicFramePr>
        <p:xfrm>
          <a:off x="960438" y="2749621"/>
          <a:ext cx="10267950" cy="29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859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79797-9D7E-6B4C-95D4-2C728263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37DE1AD-B3B5-4901-A0A2-A260A65C6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997939"/>
              </p:ext>
            </p:extLst>
          </p:nvPr>
        </p:nvGraphicFramePr>
        <p:xfrm>
          <a:off x="960438" y="2749621"/>
          <a:ext cx="10267950" cy="29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5969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1B3F06-86D5-B540-BD18-009AB16E1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209C3-8634-E34F-A7A9-F41D7129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sklearn – linear models</a:t>
            </a:r>
          </a:p>
        </p:txBody>
      </p:sp>
    </p:spTree>
    <p:extLst>
      <p:ext uri="{BB962C8B-B14F-4D97-AF65-F5344CB8AC3E}">
        <p14:creationId xmlns:p14="http://schemas.microsoft.com/office/powerpoint/2010/main" val="415364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36A95F-24D2-C44D-815C-E7A00E1B6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1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DFCDA-9066-0840-BAC1-8BE9ECFB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675366"/>
            <a:ext cx="10268712" cy="8462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sklearn</a:t>
            </a:r>
            <a:r>
              <a:rPr lang="en-US" sz="5400" dirty="0">
                <a:solidFill>
                  <a:srgbClr val="FFFFFF"/>
                </a:solidFill>
              </a:rPr>
              <a:t> – discriminant </a:t>
            </a:r>
            <a:r>
              <a:rPr lang="en-US" sz="5400" dirty="0" err="1">
                <a:solidFill>
                  <a:srgbClr val="FFFFFF"/>
                </a:solidFill>
              </a:rPr>
              <a:t>analysys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5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797-9D7E-6B4C-95D4-2C728263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37DE1AD-B3B5-4901-A0A2-A260A65C6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37832"/>
              </p:ext>
            </p:extLst>
          </p:nvPr>
        </p:nvGraphicFramePr>
        <p:xfrm>
          <a:off x="960438" y="2749621"/>
          <a:ext cx="10267950" cy="29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1329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283AA-9C39-EE41-92DB-F92EAF5B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600" dirty="0"/>
              <a:t>Week 2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BC6D-6D34-E744-86C8-74160D117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547" y="643467"/>
            <a:ext cx="5934285" cy="5571066"/>
          </a:xfrm>
        </p:spPr>
        <p:txBody>
          <a:bodyPr anchor="ctr">
            <a:norm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 err="1"/>
              <a:t>Youtube</a:t>
            </a:r>
            <a:r>
              <a:rPr lang="en-US" dirty="0"/>
              <a:t> Fun Videos!</a:t>
            </a:r>
          </a:p>
          <a:p>
            <a:pPr marL="731520" lvl="1" indent="-457200"/>
            <a:r>
              <a:rPr lang="en-US" dirty="0">
                <a:hlinkClick r:id="rId3"/>
              </a:rPr>
              <a:t>StatQuest Linear Regression</a:t>
            </a:r>
            <a:endParaRPr lang="en-US" dirty="0"/>
          </a:p>
          <a:p>
            <a:pPr marL="731520" lvl="1" indent="-457200"/>
            <a:r>
              <a:rPr lang="en-US" dirty="0">
                <a:hlinkClick r:id="rId4"/>
              </a:rPr>
              <a:t>Linear Discriminant Analysis (LDA) </a:t>
            </a:r>
            <a:endParaRPr lang="en-US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dirty="0"/>
              <a:t>Python Hack!</a:t>
            </a:r>
          </a:p>
          <a:p>
            <a:pPr marL="731520" lvl="1" indent="-457200"/>
            <a:r>
              <a:rPr lang="en-US" dirty="0" err="1">
                <a:hlinkClick r:id="rId5"/>
              </a:rPr>
              <a:t>SKLearn</a:t>
            </a:r>
            <a:r>
              <a:rPr lang="en-US" dirty="0">
                <a:hlinkClick r:id="rId5"/>
              </a:rPr>
              <a:t> Linear Models</a:t>
            </a:r>
            <a:endParaRPr lang="en-US" dirty="0"/>
          </a:p>
          <a:p>
            <a:pPr marL="731520" lvl="1" indent="-457200"/>
            <a:r>
              <a:rPr lang="en-US" dirty="0"/>
              <a:t>Kaggle – </a:t>
            </a:r>
            <a:r>
              <a:rPr lang="en-US" dirty="0">
                <a:hlinkClick r:id="rId6"/>
              </a:rPr>
              <a:t>Linear Regression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74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80E2-2321-3546-96FE-C736AF31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3067649-5B2B-4C11-BCA9-38DEB68E9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992333"/>
              </p:ext>
            </p:extLst>
          </p:nvPr>
        </p:nvGraphicFramePr>
        <p:xfrm>
          <a:off x="838200" y="2337071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31D41A0-EE37-2C4F-A36F-7E7FDB367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184" y="2437808"/>
            <a:ext cx="5907492" cy="40386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D8DB9E-AEF3-7743-A93D-81ABFD477FA5}"/>
              </a:ext>
            </a:extLst>
          </p:cNvPr>
          <p:cNvSpPr/>
          <p:nvPr/>
        </p:nvSpPr>
        <p:spPr>
          <a:xfrm>
            <a:off x="6045403" y="4089928"/>
            <a:ext cx="3862426" cy="2457908"/>
          </a:xfrm>
          <a:prstGeom prst="roundRect">
            <a:avLst>
              <a:gd name="adj" fmla="val 2679"/>
            </a:avLst>
          </a:prstGeom>
          <a:solidFill>
            <a:schemeClr val="accent1">
              <a:alpha val="19575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70C0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632513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7B1BE-E536-D245-BF13-BBB9E5EE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sz="5600"/>
              <a:t>Linear model for regression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14522709-D7D7-4402-9E6F-2E671FBC9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6" r="10160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7B1E9A-E09A-754B-B52A-877B14A78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4426" y="2587625"/>
                <a:ext cx="6223961" cy="3317875"/>
              </a:xfrm>
            </p:spPr>
            <p:txBody>
              <a:bodyPr anchor="ctr">
                <a:normAutofit/>
              </a:bodyPr>
              <a:lstStyle/>
              <a:p>
                <a:pPr>
                  <a:lnSpc>
                    <a:spcPct val="91000"/>
                  </a:lnSpc>
                </a:pPr>
                <a:r>
                  <a:rPr lang="en-US" altLang="zh-CN" sz="2200" b="1" dirty="0"/>
                  <a:t>Supervised learning</a:t>
                </a:r>
                <a:r>
                  <a:rPr lang="en-US" altLang="zh-CN" sz="22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200" dirty="0"/>
                  <a:t> observations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sz="2200" dirty="0"/>
                  <a:t>with corresponding target values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200" i="1" dirty="0" err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sz="2200" dirty="0"/>
                  <a:t>are provided. The goal is to predict the continuous target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200" dirty="0"/>
                  <a:t> of a new value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200" dirty="0"/>
                  <a:t>. </a:t>
                </a:r>
              </a:p>
              <a:p>
                <a:pPr marL="285750" indent="-285750">
                  <a:lnSpc>
                    <a:spcPct val="91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The simplest approach: construct a function such that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200" dirty="0"/>
                  <a:t>is a prediction of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200" dirty="0"/>
                  <a:t>.</a:t>
                </a:r>
              </a:p>
              <a:p>
                <a:pPr marL="285750" indent="-285750">
                  <a:lnSpc>
                    <a:spcPct val="91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Probabilistic perspective: model the predictive distribution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 err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i="1" dirty="0" err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200" i="1" dirty="0" err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200" dirty="0"/>
              </a:p>
              <a:p>
                <a:pPr>
                  <a:lnSpc>
                    <a:spcPct val="91000"/>
                  </a:lnSpc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7B1E9A-E09A-754B-B52A-877B14A78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4426" y="2587625"/>
                <a:ext cx="6223961" cy="3317875"/>
              </a:xfrm>
              <a:blipFill>
                <a:blip r:embed="rId3"/>
                <a:stretch>
                  <a:fillRect l="-1426" t="-2662" r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118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7B1BE-E536-D245-BF13-BBB9E5EE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sz="5600"/>
              <a:t>Linear model for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B1E9A-E09A-754B-B52A-877B14A78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869303" cy="359359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Linear Basis Function Models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</a:t>
            </a:r>
            <a:r>
              <a:rPr lang="en-US" altLang="zh-CN" b="1" dirty="0"/>
              <a:t>he Basis-Variance Decomposition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Bayesian Linear Regression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Bayesian Model Comparison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The Evidence Approximation 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Limitations of Fixed Basis Functions</a:t>
            </a:r>
            <a:endParaRPr lang="zh-CN" altLang="en-US" b="1" dirty="0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DD192210-613F-4924-9CE0-220552E7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7" r="13712"/>
          <a:stretch/>
        </p:blipFill>
        <p:spPr>
          <a:xfrm>
            <a:off x="7537704" y="2264989"/>
            <a:ext cx="4654296" cy="45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7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06CE5-5CEB-6742-921F-9F8E7C3C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Linear basis functions</a:t>
            </a:r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77EE4CA4-F0EB-8C48-ABC3-109616D1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745" y="0"/>
            <a:ext cx="8140509" cy="41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2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B8B3E-2263-5C45-A3EB-BA61F842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MLE Least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6334D-5337-EC43-8D2E-718127E7E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44" y="5745015"/>
            <a:ext cx="10268712" cy="5173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Maximum Likelihood and Least Squares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4CF5168-56C3-2B42-BF19-349FE28FC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08" y="25400"/>
            <a:ext cx="8110582" cy="417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4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0E696-F273-1243-B76D-24032A09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700"/>
              <a:t>Geometric interpretation</a:t>
            </a:r>
          </a:p>
        </p:txBody>
      </p:sp>
      <p:pic>
        <p:nvPicPr>
          <p:cNvPr id="6" name="Picture 5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EBAC5618-184F-2C48-AFC7-34C619D9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52334"/>
            <a:ext cx="10363200" cy="305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4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BB9E0-BC07-EF43-841E-84ABFB95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Sequential learning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8E47CB2-404C-2A44-A436-0338E82D7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02" y="150810"/>
            <a:ext cx="10120396" cy="39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64362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C49792"/>
      </a:accent1>
      <a:accent2>
        <a:srgbClr val="BA9D7F"/>
      </a:accent2>
      <a:accent3>
        <a:srgbClr val="A8A57F"/>
      </a:accent3>
      <a:accent4>
        <a:srgbClr val="98AB74"/>
      </a:accent4>
      <a:accent5>
        <a:srgbClr val="8DAC83"/>
      </a:accent5>
      <a:accent6>
        <a:srgbClr val="78AF81"/>
      </a:accent6>
      <a:hlink>
        <a:srgbClr val="588C91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316</Words>
  <Application>Microsoft Macintosh PowerPoint</Application>
  <PresentationFormat>Widescreen</PresentationFormat>
  <Paragraphs>66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Franklin Gothic Demi Cond</vt:lpstr>
      <vt:lpstr>Franklin Gothic Medium</vt:lpstr>
      <vt:lpstr>Wingdings</vt:lpstr>
      <vt:lpstr>JuxtaposeVTI</vt:lpstr>
      <vt:lpstr>The Linear Models</vt:lpstr>
      <vt:lpstr>outline</vt:lpstr>
      <vt:lpstr>Supervised Learning</vt:lpstr>
      <vt:lpstr>Linear model for regression</vt:lpstr>
      <vt:lpstr>Linear model for regression</vt:lpstr>
      <vt:lpstr>Linear basis functions</vt:lpstr>
      <vt:lpstr>MLE Least square</vt:lpstr>
      <vt:lpstr>Geometric interpretation</vt:lpstr>
      <vt:lpstr>Sequential learning</vt:lpstr>
      <vt:lpstr>Regularized least squares</vt:lpstr>
      <vt:lpstr>Bias variance decomposition</vt:lpstr>
      <vt:lpstr>Bias variance decomposition</vt:lpstr>
      <vt:lpstr>outline</vt:lpstr>
      <vt:lpstr>Discriminant functions</vt:lpstr>
      <vt:lpstr>Least squares for classification</vt:lpstr>
      <vt:lpstr>Fisher linear discriminant</vt:lpstr>
      <vt:lpstr>Fisher linear discriminant</vt:lpstr>
      <vt:lpstr>Perceptron algorithm</vt:lpstr>
      <vt:lpstr>outline</vt:lpstr>
      <vt:lpstr>sklearn – linear models</vt:lpstr>
      <vt:lpstr>sklearn – discriminant analysys</vt:lpstr>
      <vt:lpstr>outline</vt:lpstr>
      <vt:lpstr>Week 2 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Linear Models</dc:title>
  <dc:creator>Risman Adnan</dc:creator>
  <cp:lastModifiedBy>Risman Adnan</cp:lastModifiedBy>
  <cp:revision>6</cp:revision>
  <dcterms:created xsi:type="dcterms:W3CDTF">2021-09-25T10:07:50Z</dcterms:created>
  <dcterms:modified xsi:type="dcterms:W3CDTF">2021-10-02T03:38:02Z</dcterms:modified>
</cp:coreProperties>
</file>